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10"/>
  </p:notesMasterIdLst>
  <p:sldIdLst>
    <p:sldId id="694" r:id="rId2"/>
    <p:sldId id="693" r:id="rId3"/>
    <p:sldId id="692" r:id="rId4"/>
    <p:sldId id="697" r:id="rId5"/>
    <p:sldId id="685" r:id="rId6"/>
    <p:sldId id="686" r:id="rId7"/>
    <p:sldId id="696" r:id="rId8"/>
    <p:sldId id="687" r:id="rId9"/>
  </p:sldIdLst>
  <p:sldSz cx="12192000" cy="6858000"/>
  <p:notesSz cx="10021888" cy="688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" initials="FW" lastIdx="3" clrIdx="0">
    <p:extLst>
      <p:ext uri="{19B8F6BF-5375-455C-9EA6-DF929625EA0E}">
        <p15:presenceInfo xmlns:p15="http://schemas.microsoft.com/office/powerpoint/2012/main" userId="Fran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EAA"/>
    <a:srgbClr val="031332"/>
    <a:srgbClr val="FF3F3F"/>
    <a:srgbClr val="FF1111"/>
    <a:srgbClr val="167C80"/>
    <a:srgbClr val="2F5597"/>
    <a:srgbClr val="FCF6D5"/>
    <a:srgbClr val="F9EEA9"/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8" autoAdjust="0"/>
    <p:restoredTop sz="96374" autoAdjust="0"/>
  </p:normalViewPr>
  <p:slideViewPr>
    <p:cSldViewPr snapToGrid="0">
      <p:cViewPr varScale="1">
        <p:scale>
          <a:sx n="150" d="100"/>
          <a:sy n="150" d="100"/>
        </p:scale>
        <p:origin x="106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2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Woltmann" userId="705c8a8e-a7ea-4e25-8f49-611a0b80514b" providerId="ADAL" clId="{79181578-25E6-481A-AE8D-4BADD05A9981}"/>
    <pc:docChg chg="undo custSel modSld">
      <pc:chgData name="Frank Woltmann" userId="705c8a8e-a7ea-4e25-8f49-611a0b80514b" providerId="ADAL" clId="{79181578-25E6-481A-AE8D-4BADD05A9981}" dt="2021-10-28T11:36:24.427" v="15" actId="21"/>
      <pc:docMkLst>
        <pc:docMk/>
      </pc:docMkLst>
      <pc:sldChg chg="modSp mod">
        <pc:chgData name="Frank Woltmann" userId="705c8a8e-a7ea-4e25-8f49-611a0b80514b" providerId="ADAL" clId="{79181578-25E6-481A-AE8D-4BADD05A9981}" dt="2021-07-13T11:26:42.042" v="12" actId="108"/>
        <pc:sldMkLst>
          <pc:docMk/>
          <pc:sldMk cId="3408729822" sldId="692"/>
        </pc:sldMkLst>
        <pc:spChg chg="mod">
          <ac:chgData name="Frank Woltmann" userId="705c8a8e-a7ea-4e25-8f49-611a0b80514b" providerId="ADAL" clId="{79181578-25E6-481A-AE8D-4BADD05A9981}" dt="2021-07-13T11:26:42.042" v="12" actId="108"/>
          <ac:spMkLst>
            <pc:docMk/>
            <pc:sldMk cId="3408729822" sldId="692"/>
            <ac:spMk id="2" creationId="{977A5860-279D-4707-94F2-3AFBBCD1B419}"/>
          </ac:spMkLst>
        </pc:spChg>
      </pc:sldChg>
      <pc:sldChg chg="modSp mod">
        <pc:chgData name="Frank Woltmann" userId="705c8a8e-a7ea-4e25-8f49-611a0b80514b" providerId="ADAL" clId="{79181578-25E6-481A-AE8D-4BADD05A9981}" dt="2021-10-28T11:36:24.427" v="15" actId="21"/>
        <pc:sldMkLst>
          <pc:docMk/>
          <pc:sldMk cId="1825846112" sldId="693"/>
        </pc:sldMkLst>
        <pc:spChg chg="mod">
          <ac:chgData name="Frank Woltmann" userId="705c8a8e-a7ea-4e25-8f49-611a0b80514b" providerId="ADAL" clId="{79181578-25E6-481A-AE8D-4BADD05A9981}" dt="2021-07-13T11:26:43.888" v="13" actId="108"/>
          <ac:spMkLst>
            <pc:docMk/>
            <pc:sldMk cId="1825846112" sldId="693"/>
            <ac:spMk id="2" creationId="{D06E95D5-24F2-4CBF-A4D8-7E06FA057C6F}"/>
          </ac:spMkLst>
        </pc:spChg>
        <pc:spChg chg="mod">
          <ac:chgData name="Frank Woltmann" userId="705c8a8e-a7ea-4e25-8f49-611a0b80514b" providerId="ADAL" clId="{79181578-25E6-481A-AE8D-4BADD05A9981}" dt="2021-10-28T11:36:24.427" v="15" actId="21"/>
          <ac:spMkLst>
            <pc:docMk/>
            <pc:sldMk cId="1825846112" sldId="693"/>
            <ac:spMk id="3" creationId="{FA621EC9-D130-4873-A734-0398893B0A90}"/>
          </ac:spMkLst>
        </pc:spChg>
      </pc:sldChg>
    </pc:docChg>
  </pc:docChgLst>
  <pc:docChgLst>
    <pc:chgData name="Frank Woltmann" userId="705c8a8e-a7ea-4e25-8f49-611a0b80514b" providerId="ADAL" clId="{FE126E55-5160-4055-89CD-9E9FE136529E}"/>
    <pc:docChg chg="modSld">
      <pc:chgData name="Frank Woltmann" userId="705c8a8e-a7ea-4e25-8f49-611a0b80514b" providerId="ADAL" clId="{FE126E55-5160-4055-89CD-9E9FE136529E}" dt="2023-07-13T17:23:43.636" v="0" actId="20578"/>
      <pc:docMkLst>
        <pc:docMk/>
      </pc:docMkLst>
      <pc:sldChg chg="modSp modAnim">
        <pc:chgData name="Frank Woltmann" userId="705c8a8e-a7ea-4e25-8f49-611a0b80514b" providerId="ADAL" clId="{FE126E55-5160-4055-89CD-9E9FE136529E}" dt="2023-07-13T17:23:43.636" v="0" actId="20578"/>
        <pc:sldMkLst>
          <pc:docMk/>
          <pc:sldMk cId="1825846112" sldId="693"/>
        </pc:sldMkLst>
        <pc:spChg chg="mod">
          <ac:chgData name="Frank Woltmann" userId="705c8a8e-a7ea-4e25-8f49-611a0b80514b" providerId="ADAL" clId="{FE126E55-5160-4055-89CD-9E9FE136529E}" dt="2023-07-13T17:23:43.636" v="0" actId="20578"/>
          <ac:spMkLst>
            <pc:docMk/>
            <pc:sldMk cId="1825846112" sldId="693"/>
            <ac:spMk id="3" creationId="{FA621EC9-D130-4873-A734-0398893B0A90}"/>
          </ac:spMkLst>
        </pc:spChg>
      </pc:sldChg>
    </pc:docChg>
  </pc:docChgLst>
  <pc:docChgLst>
    <pc:chgData name="Frank Woltmann" userId="705c8a8e-a7ea-4e25-8f49-611a0b80514b" providerId="ADAL" clId="{6E6E5496-2011-45C9-AB21-FFEC4AAB018C}"/>
    <pc:docChg chg="modSld">
      <pc:chgData name="Frank Woltmann" userId="705c8a8e-a7ea-4e25-8f49-611a0b80514b" providerId="ADAL" clId="{6E6E5496-2011-45C9-AB21-FFEC4AAB018C}" dt="2022-02-10T11:52:14.658" v="9" actId="6549"/>
      <pc:docMkLst>
        <pc:docMk/>
      </pc:docMkLst>
      <pc:sldChg chg="modSp">
        <pc:chgData name="Frank Woltmann" userId="705c8a8e-a7ea-4e25-8f49-611a0b80514b" providerId="ADAL" clId="{6E6E5496-2011-45C9-AB21-FFEC4AAB018C}" dt="2022-02-10T11:52:14.658" v="9" actId="6549"/>
        <pc:sldMkLst>
          <pc:docMk/>
          <pc:sldMk cId="1825846112" sldId="693"/>
        </pc:sldMkLst>
        <pc:spChg chg="mod">
          <ac:chgData name="Frank Woltmann" userId="705c8a8e-a7ea-4e25-8f49-611a0b80514b" providerId="ADAL" clId="{6E6E5496-2011-45C9-AB21-FFEC4AAB018C}" dt="2022-02-10T11:52:14.658" v="9" actId="6549"/>
          <ac:spMkLst>
            <pc:docMk/>
            <pc:sldMk cId="1825846112" sldId="693"/>
            <ac:spMk id="3" creationId="{FA621EC9-D130-4873-A734-0398893B0A90}"/>
          </ac:spMkLst>
        </pc:spChg>
      </pc:sldChg>
    </pc:docChg>
  </pc:docChgLst>
  <pc:docChgLst>
    <pc:chgData name="Frank Woltmann" userId="705c8a8e-a7ea-4e25-8f49-611a0b80514b" providerId="ADAL" clId="{C9B89996-12AD-4231-A4E4-81B2B431E074}"/>
    <pc:docChg chg="undo custSel modSld">
      <pc:chgData name="Frank Woltmann" userId="705c8a8e-a7ea-4e25-8f49-611a0b80514b" providerId="ADAL" clId="{C9B89996-12AD-4231-A4E4-81B2B431E074}" dt="2022-11-24T14:57:02.159" v="213" actId="6549"/>
      <pc:docMkLst>
        <pc:docMk/>
      </pc:docMkLst>
      <pc:sldChg chg="modSp mod">
        <pc:chgData name="Frank Woltmann" userId="705c8a8e-a7ea-4e25-8f49-611a0b80514b" providerId="ADAL" clId="{C9B89996-12AD-4231-A4E4-81B2B431E074}" dt="2022-11-24T14:57:02.159" v="213" actId="6549"/>
        <pc:sldMkLst>
          <pc:docMk/>
          <pc:sldMk cId="2045614044" sldId="686"/>
        </pc:sldMkLst>
        <pc:spChg chg="mod">
          <ac:chgData name="Frank Woltmann" userId="705c8a8e-a7ea-4e25-8f49-611a0b80514b" providerId="ADAL" clId="{C9B89996-12AD-4231-A4E4-81B2B431E074}" dt="2022-11-24T14:57:02.159" v="213" actId="6549"/>
          <ac:spMkLst>
            <pc:docMk/>
            <pc:sldMk cId="2045614044" sldId="686"/>
            <ac:spMk id="2" creationId="{63421765-E98B-4F48-AE98-78581A3BF8CE}"/>
          </ac:spMkLst>
        </pc:spChg>
      </pc:sldChg>
      <pc:sldChg chg="modSp mod">
        <pc:chgData name="Frank Woltmann" userId="705c8a8e-a7ea-4e25-8f49-611a0b80514b" providerId="ADAL" clId="{C9B89996-12AD-4231-A4E4-81B2B431E074}" dt="2022-11-24T14:56:10.175" v="168" actId="20577"/>
        <pc:sldMkLst>
          <pc:docMk/>
          <pc:sldMk cId="3408729822" sldId="692"/>
        </pc:sldMkLst>
        <pc:spChg chg="mod">
          <ac:chgData name="Frank Woltmann" userId="705c8a8e-a7ea-4e25-8f49-611a0b80514b" providerId="ADAL" clId="{C9B89996-12AD-4231-A4E4-81B2B431E074}" dt="2022-11-24T14:56:10.175" v="168" actId="20577"/>
          <ac:spMkLst>
            <pc:docMk/>
            <pc:sldMk cId="3408729822" sldId="692"/>
            <ac:spMk id="3" creationId="{FE6540B1-8D7E-4D62-BCD4-72698D30DCD9}"/>
          </ac:spMkLst>
        </pc:spChg>
      </pc:sldChg>
      <pc:sldChg chg="modSp modAnim">
        <pc:chgData name="Frank Woltmann" userId="705c8a8e-a7ea-4e25-8f49-611a0b80514b" providerId="ADAL" clId="{C9B89996-12AD-4231-A4E4-81B2B431E074}" dt="2022-11-24T14:54:14.001" v="113" actId="20577"/>
        <pc:sldMkLst>
          <pc:docMk/>
          <pc:sldMk cId="1825846112" sldId="693"/>
        </pc:sldMkLst>
        <pc:spChg chg="mod">
          <ac:chgData name="Frank Woltmann" userId="705c8a8e-a7ea-4e25-8f49-611a0b80514b" providerId="ADAL" clId="{C9B89996-12AD-4231-A4E4-81B2B431E074}" dt="2022-11-24T14:54:14.001" v="113" actId="20577"/>
          <ac:spMkLst>
            <pc:docMk/>
            <pc:sldMk cId="1825846112" sldId="693"/>
            <ac:spMk id="3" creationId="{FA621EC9-D130-4873-A734-0398893B0A90}"/>
          </ac:spMkLst>
        </pc:spChg>
      </pc:sldChg>
      <pc:sldChg chg="addSp modSp mod">
        <pc:chgData name="Frank Woltmann" userId="705c8a8e-a7ea-4e25-8f49-611a0b80514b" providerId="ADAL" clId="{C9B89996-12AD-4231-A4E4-81B2B431E074}" dt="2022-11-24T14:52:20.392" v="73" actId="207"/>
        <pc:sldMkLst>
          <pc:docMk/>
          <pc:sldMk cId="3416060346" sldId="694"/>
        </pc:sldMkLst>
        <pc:spChg chg="add mod">
          <ac:chgData name="Frank Woltmann" userId="705c8a8e-a7ea-4e25-8f49-611a0b80514b" providerId="ADAL" clId="{C9B89996-12AD-4231-A4E4-81B2B431E074}" dt="2022-11-24T14:52:20.392" v="73" actId="207"/>
          <ac:spMkLst>
            <pc:docMk/>
            <pc:sldMk cId="3416060346" sldId="694"/>
            <ac:spMk id="2" creationId="{75E42A64-F389-F8F8-DD19-DBA1CE38969C}"/>
          </ac:spMkLst>
        </pc:spChg>
        <pc:spChg chg="mod">
          <ac:chgData name="Frank Woltmann" userId="705c8a8e-a7ea-4e25-8f49-611a0b80514b" providerId="ADAL" clId="{C9B89996-12AD-4231-A4E4-81B2B431E074}" dt="2022-11-24T14:51:01.620" v="19" actId="20577"/>
          <ac:spMkLst>
            <pc:docMk/>
            <pc:sldMk cId="3416060346" sldId="694"/>
            <ac:spMk id="15" creationId="{6BAB67DC-67E3-469A-B67B-9655EC494A21}"/>
          </ac:spMkLst>
        </pc:spChg>
      </pc:sldChg>
    </pc:docChg>
  </pc:docChgLst>
  <pc:docChgLst>
    <pc:chgData name="Frank Woltmann" userId="705c8a8e-a7ea-4e25-8f49-611a0b80514b" providerId="ADAL" clId="{110EEE65-B8DF-4EE5-A54D-B6CF205B317E}"/>
    <pc:docChg chg="addSld modSld">
      <pc:chgData name="Frank Woltmann" userId="705c8a8e-a7ea-4e25-8f49-611a0b80514b" providerId="ADAL" clId="{110EEE65-B8DF-4EE5-A54D-B6CF205B317E}" dt="2023-09-18T17:01:52.927" v="1"/>
      <pc:docMkLst>
        <pc:docMk/>
      </pc:docMkLst>
      <pc:sldChg chg="add">
        <pc:chgData name="Frank Woltmann" userId="705c8a8e-a7ea-4e25-8f49-611a0b80514b" providerId="ADAL" clId="{110EEE65-B8DF-4EE5-A54D-B6CF205B317E}" dt="2023-09-18T17:01:52.927" v="1"/>
        <pc:sldMkLst>
          <pc:docMk/>
          <pc:sldMk cId="3323242284" sldId="697"/>
        </pc:sldMkLst>
      </pc:sldChg>
    </pc:docChg>
  </pc:docChgLst>
  <pc:docChgLst>
    <pc:chgData name="Frank Woltmann" userId="705c8a8e-a7ea-4e25-8f49-611a0b80514b" providerId="ADAL" clId="{8B3FEDC6-E542-4C17-AFF8-D8BF8FE63A6E}"/>
    <pc:docChg chg="modSld">
      <pc:chgData name="Frank Woltmann" userId="705c8a8e-a7ea-4e25-8f49-611a0b80514b" providerId="ADAL" clId="{8B3FEDC6-E542-4C17-AFF8-D8BF8FE63A6E}" dt="2020-11-11T07:29:42.284" v="10" actId="20577"/>
      <pc:docMkLst>
        <pc:docMk/>
      </pc:docMkLst>
      <pc:sldChg chg="modSp mod">
        <pc:chgData name="Frank Woltmann" userId="705c8a8e-a7ea-4e25-8f49-611a0b80514b" providerId="ADAL" clId="{8B3FEDC6-E542-4C17-AFF8-D8BF8FE63A6E}" dt="2020-11-11T07:29:42.284" v="10" actId="20577"/>
        <pc:sldMkLst>
          <pc:docMk/>
          <pc:sldMk cId="2045614044" sldId="686"/>
        </pc:sldMkLst>
        <pc:spChg chg="mod">
          <ac:chgData name="Frank Woltmann" userId="705c8a8e-a7ea-4e25-8f49-611a0b80514b" providerId="ADAL" clId="{8B3FEDC6-E542-4C17-AFF8-D8BF8FE63A6E}" dt="2020-11-11T07:29:42.284" v="10" actId="20577"/>
          <ac:spMkLst>
            <pc:docMk/>
            <pc:sldMk cId="2045614044" sldId="686"/>
            <ac:spMk id="2" creationId="{63421765-E98B-4F48-AE98-78581A3BF8CE}"/>
          </ac:spMkLst>
        </pc:spChg>
      </pc:sldChg>
      <pc:sldChg chg="modSp mod">
        <pc:chgData name="Frank Woltmann" userId="705c8a8e-a7ea-4e25-8f49-611a0b80514b" providerId="ADAL" clId="{8B3FEDC6-E542-4C17-AFF8-D8BF8FE63A6E}" dt="2020-11-11T07:29:32.488" v="0" actId="6549"/>
        <pc:sldMkLst>
          <pc:docMk/>
          <pc:sldMk cId="3416060346" sldId="694"/>
        </pc:sldMkLst>
        <pc:spChg chg="mod">
          <ac:chgData name="Frank Woltmann" userId="705c8a8e-a7ea-4e25-8f49-611a0b80514b" providerId="ADAL" clId="{8B3FEDC6-E542-4C17-AFF8-D8BF8FE63A6E}" dt="2020-11-11T07:29:32.488" v="0" actId="6549"/>
          <ac:spMkLst>
            <pc:docMk/>
            <pc:sldMk cId="3416060346" sldId="694"/>
            <ac:spMk id="15" creationId="{6BAB67DC-67E3-469A-B67B-9655EC494A21}"/>
          </ac:spMkLst>
        </pc:spChg>
      </pc:sldChg>
    </pc:docChg>
  </pc:docChgLst>
  <pc:docChgLst>
    <pc:chgData name="Frank Woltmann" userId="705c8a8e-a7ea-4e25-8f49-611a0b80514b" providerId="ADAL" clId="{E1A49AAD-570A-4BD4-AA8E-C876444FD092}"/>
    <pc:docChg chg="modSld">
      <pc:chgData name="Frank Woltmann" userId="705c8a8e-a7ea-4e25-8f49-611a0b80514b" providerId="ADAL" clId="{E1A49AAD-570A-4BD4-AA8E-C876444FD092}" dt="2021-02-18T17:23:23.144" v="0" actId="6549"/>
      <pc:docMkLst>
        <pc:docMk/>
      </pc:docMkLst>
      <pc:sldChg chg="modSp mod">
        <pc:chgData name="Frank Woltmann" userId="705c8a8e-a7ea-4e25-8f49-611a0b80514b" providerId="ADAL" clId="{E1A49AAD-570A-4BD4-AA8E-C876444FD092}" dt="2021-02-18T17:23:23.144" v="0" actId="6549"/>
        <pc:sldMkLst>
          <pc:docMk/>
          <pc:sldMk cId="1825846112" sldId="693"/>
        </pc:sldMkLst>
        <pc:spChg chg="mod">
          <ac:chgData name="Frank Woltmann" userId="705c8a8e-a7ea-4e25-8f49-611a0b80514b" providerId="ADAL" clId="{E1A49AAD-570A-4BD4-AA8E-C876444FD092}" dt="2021-02-18T17:23:23.144" v="0" actId="6549"/>
          <ac:spMkLst>
            <pc:docMk/>
            <pc:sldMk cId="1825846112" sldId="693"/>
            <ac:spMk id="3" creationId="{FA621EC9-D130-4873-A734-0398893B0A90}"/>
          </ac:spMkLst>
        </pc:spChg>
      </pc:sldChg>
    </pc:docChg>
  </pc:docChgLst>
  <pc:docChgLst>
    <pc:chgData name="Frank Woltmann" userId="705c8a8e-a7ea-4e25-8f49-611a0b80514b" providerId="ADAL" clId="{993DD651-5F54-48CE-8C74-04A1DFA429AF}"/>
    <pc:docChg chg="modSld">
      <pc:chgData name="Frank Woltmann" userId="705c8a8e-a7ea-4e25-8f49-611a0b80514b" providerId="ADAL" clId="{993DD651-5F54-48CE-8C74-04A1DFA429AF}" dt="2021-11-17T08:05:03.927" v="35" actId="20577"/>
      <pc:docMkLst>
        <pc:docMk/>
      </pc:docMkLst>
      <pc:sldChg chg="modSp mod modAnim">
        <pc:chgData name="Frank Woltmann" userId="705c8a8e-a7ea-4e25-8f49-611a0b80514b" providerId="ADAL" clId="{993DD651-5F54-48CE-8C74-04A1DFA429AF}" dt="2021-11-17T08:05:03.927" v="35" actId="20577"/>
        <pc:sldMkLst>
          <pc:docMk/>
          <pc:sldMk cId="1825846112" sldId="693"/>
        </pc:sldMkLst>
        <pc:spChg chg="mod">
          <ac:chgData name="Frank Woltmann" userId="705c8a8e-a7ea-4e25-8f49-611a0b80514b" providerId="ADAL" clId="{993DD651-5F54-48CE-8C74-04A1DFA429AF}" dt="2021-11-17T08:05:03.927" v="35" actId="20577"/>
          <ac:spMkLst>
            <pc:docMk/>
            <pc:sldMk cId="1825846112" sldId="693"/>
            <ac:spMk id="3" creationId="{FA621EC9-D130-4873-A734-0398893B0A90}"/>
          </ac:spMkLst>
        </pc:spChg>
        <pc:picChg chg="mod">
          <ac:chgData name="Frank Woltmann" userId="705c8a8e-a7ea-4e25-8f49-611a0b80514b" providerId="ADAL" clId="{993DD651-5F54-48CE-8C74-04A1DFA429AF}" dt="2021-10-28T06:53:44.396" v="2" actId="1076"/>
          <ac:picMkLst>
            <pc:docMk/>
            <pc:sldMk cId="1825846112" sldId="693"/>
            <ac:picMk id="6" creationId="{547AE293-D972-4C80-A28C-474F7F8A23DB}"/>
          </ac:picMkLst>
        </pc:picChg>
      </pc:sldChg>
    </pc:docChg>
  </pc:docChgLst>
  <pc:docChgLst>
    <pc:chgData name="Frank Woltmann" userId="705c8a8e-a7ea-4e25-8f49-611a0b80514b" providerId="ADAL" clId="{4450285C-9AA8-4889-8AA7-33B971D3F6FF}"/>
    <pc:docChg chg="undo custSel modSld modMainMaster">
      <pc:chgData name="Frank Woltmann" userId="705c8a8e-a7ea-4e25-8f49-611a0b80514b" providerId="ADAL" clId="{4450285C-9AA8-4889-8AA7-33B971D3F6FF}" dt="2021-05-26T06:54:00.423" v="73" actId="478"/>
      <pc:docMkLst>
        <pc:docMk/>
      </pc:docMkLst>
      <pc:sldChg chg="delSp modSp mod">
        <pc:chgData name="Frank Woltmann" userId="705c8a8e-a7ea-4e25-8f49-611a0b80514b" providerId="ADAL" clId="{4450285C-9AA8-4889-8AA7-33B971D3F6FF}" dt="2021-05-26T06:53:54.542" v="70" actId="478"/>
        <pc:sldMkLst>
          <pc:docMk/>
          <pc:sldMk cId="3020061107" sldId="685"/>
        </pc:sldMkLst>
        <pc:spChg chg="mod">
          <ac:chgData name="Frank Woltmann" userId="705c8a8e-a7ea-4e25-8f49-611a0b80514b" providerId="ADAL" clId="{4450285C-9AA8-4889-8AA7-33B971D3F6FF}" dt="2021-05-26T06:50:17.061" v="0"/>
          <ac:spMkLst>
            <pc:docMk/>
            <pc:sldMk cId="3020061107" sldId="685"/>
            <ac:spMk id="2" creationId="{57C8E492-EA1B-404D-AEF7-D8F582594645}"/>
          </ac:spMkLst>
        </pc:spChg>
        <pc:spChg chg="del mod">
          <ac:chgData name="Frank Woltmann" userId="705c8a8e-a7ea-4e25-8f49-611a0b80514b" providerId="ADAL" clId="{4450285C-9AA8-4889-8AA7-33B971D3F6FF}" dt="2021-05-26T06:53:54.542" v="70" actId="478"/>
          <ac:spMkLst>
            <pc:docMk/>
            <pc:sldMk cId="3020061107" sldId="685"/>
            <ac:spMk id="5" creationId="{ED678F66-6825-4C4E-8752-AFC7D1E66401}"/>
          </ac:spMkLst>
        </pc:spChg>
      </pc:sldChg>
      <pc:sldChg chg="delSp modSp mod">
        <pc:chgData name="Frank Woltmann" userId="705c8a8e-a7ea-4e25-8f49-611a0b80514b" providerId="ADAL" clId="{4450285C-9AA8-4889-8AA7-33B971D3F6FF}" dt="2021-05-26T06:53:56.559" v="71" actId="478"/>
        <pc:sldMkLst>
          <pc:docMk/>
          <pc:sldMk cId="2045614044" sldId="686"/>
        </pc:sldMkLst>
        <pc:spChg chg="mod">
          <ac:chgData name="Frank Woltmann" userId="705c8a8e-a7ea-4e25-8f49-611a0b80514b" providerId="ADAL" clId="{4450285C-9AA8-4889-8AA7-33B971D3F6FF}" dt="2021-05-26T06:50:17.061" v="0"/>
          <ac:spMkLst>
            <pc:docMk/>
            <pc:sldMk cId="2045614044" sldId="686"/>
            <ac:spMk id="2" creationId="{63421765-E98B-4F48-AE98-78581A3BF8CE}"/>
          </ac:spMkLst>
        </pc:spChg>
        <pc:spChg chg="mod">
          <ac:chgData name="Frank Woltmann" userId="705c8a8e-a7ea-4e25-8f49-611a0b80514b" providerId="ADAL" clId="{4450285C-9AA8-4889-8AA7-33B971D3F6FF}" dt="2021-05-26T06:50:17.061" v="0"/>
          <ac:spMkLst>
            <pc:docMk/>
            <pc:sldMk cId="2045614044" sldId="686"/>
            <ac:spMk id="3" creationId="{B6D8DE65-D323-44FA-A78F-3AAD3B33D80F}"/>
          </ac:spMkLst>
        </pc:spChg>
        <pc:spChg chg="del mod">
          <ac:chgData name="Frank Woltmann" userId="705c8a8e-a7ea-4e25-8f49-611a0b80514b" providerId="ADAL" clId="{4450285C-9AA8-4889-8AA7-33B971D3F6FF}" dt="2021-05-26T06:53:56.559" v="71" actId="478"/>
          <ac:spMkLst>
            <pc:docMk/>
            <pc:sldMk cId="2045614044" sldId="686"/>
            <ac:spMk id="5" creationId="{001032F1-B5B7-4099-B3CE-1A276D693B09}"/>
          </ac:spMkLst>
        </pc:spChg>
      </pc:sldChg>
      <pc:sldChg chg="delSp modSp mod">
        <pc:chgData name="Frank Woltmann" userId="705c8a8e-a7ea-4e25-8f49-611a0b80514b" providerId="ADAL" clId="{4450285C-9AA8-4889-8AA7-33B971D3F6FF}" dt="2021-05-26T06:54:00.423" v="73" actId="478"/>
        <pc:sldMkLst>
          <pc:docMk/>
          <pc:sldMk cId="2873790050" sldId="687"/>
        </pc:sldMkLst>
        <pc:spChg chg="mod">
          <ac:chgData name="Frank Woltmann" userId="705c8a8e-a7ea-4e25-8f49-611a0b80514b" providerId="ADAL" clId="{4450285C-9AA8-4889-8AA7-33B971D3F6FF}" dt="2021-05-26T06:50:17.061" v="0"/>
          <ac:spMkLst>
            <pc:docMk/>
            <pc:sldMk cId="2873790050" sldId="687"/>
            <ac:spMk id="3" creationId="{243FF6FF-AE77-4562-A066-F1A39EB9CA7C}"/>
          </ac:spMkLst>
        </pc:spChg>
        <pc:spChg chg="del mod">
          <ac:chgData name="Frank Woltmann" userId="705c8a8e-a7ea-4e25-8f49-611a0b80514b" providerId="ADAL" clId="{4450285C-9AA8-4889-8AA7-33B971D3F6FF}" dt="2021-05-26T06:54:00.423" v="73" actId="478"/>
          <ac:spMkLst>
            <pc:docMk/>
            <pc:sldMk cId="2873790050" sldId="687"/>
            <ac:spMk id="5" creationId="{FE156413-AE28-4958-A2BE-4CEFE3EC2C05}"/>
          </ac:spMkLst>
        </pc:spChg>
      </pc:sldChg>
      <pc:sldChg chg="delSp modSp mod">
        <pc:chgData name="Frank Woltmann" userId="705c8a8e-a7ea-4e25-8f49-611a0b80514b" providerId="ADAL" clId="{4450285C-9AA8-4889-8AA7-33B971D3F6FF}" dt="2021-05-26T06:53:53.095" v="69" actId="478"/>
        <pc:sldMkLst>
          <pc:docMk/>
          <pc:sldMk cId="3408729822" sldId="692"/>
        </pc:sldMkLst>
        <pc:spChg chg="mod">
          <ac:chgData name="Frank Woltmann" userId="705c8a8e-a7ea-4e25-8f49-611a0b80514b" providerId="ADAL" clId="{4450285C-9AA8-4889-8AA7-33B971D3F6FF}" dt="2021-05-26T06:50:17.061" v="0"/>
          <ac:spMkLst>
            <pc:docMk/>
            <pc:sldMk cId="3408729822" sldId="692"/>
            <ac:spMk id="2" creationId="{977A5860-279D-4707-94F2-3AFBBCD1B419}"/>
          </ac:spMkLst>
        </pc:spChg>
        <pc:spChg chg="mod">
          <ac:chgData name="Frank Woltmann" userId="705c8a8e-a7ea-4e25-8f49-611a0b80514b" providerId="ADAL" clId="{4450285C-9AA8-4889-8AA7-33B971D3F6FF}" dt="2021-05-26T06:53:49.920" v="68" actId="20577"/>
          <ac:spMkLst>
            <pc:docMk/>
            <pc:sldMk cId="3408729822" sldId="692"/>
            <ac:spMk id="3" creationId="{FE6540B1-8D7E-4D62-BCD4-72698D30DCD9}"/>
          </ac:spMkLst>
        </pc:spChg>
        <pc:spChg chg="del mod">
          <ac:chgData name="Frank Woltmann" userId="705c8a8e-a7ea-4e25-8f49-611a0b80514b" providerId="ADAL" clId="{4450285C-9AA8-4889-8AA7-33B971D3F6FF}" dt="2021-05-26T06:53:53.095" v="69" actId="478"/>
          <ac:spMkLst>
            <pc:docMk/>
            <pc:sldMk cId="3408729822" sldId="692"/>
            <ac:spMk id="5" creationId="{6235B0BC-5322-4D25-B833-101D05218872}"/>
          </ac:spMkLst>
        </pc:spChg>
      </pc:sldChg>
      <pc:sldChg chg="delSp modSp mod">
        <pc:chgData name="Frank Woltmann" userId="705c8a8e-a7ea-4e25-8f49-611a0b80514b" providerId="ADAL" clId="{4450285C-9AA8-4889-8AA7-33B971D3F6FF}" dt="2021-05-26T06:53:30.710" v="21" actId="478"/>
        <pc:sldMkLst>
          <pc:docMk/>
          <pc:sldMk cId="1825846112" sldId="693"/>
        </pc:sldMkLst>
        <pc:spChg chg="mod">
          <ac:chgData name="Frank Woltmann" userId="705c8a8e-a7ea-4e25-8f49-611a0b80514b" providerId="ADAL" clId="{4450285C-9AA8-4889-8AA7-33B971D3F6FF}" dt="2021-05-26T06:50:17.061" v="0"/>
          <ac:spMkLst>
            <pc:docMk/>
            <pc:sldMk cId="1825846112" sldId="693"/>
            <ac:spMk id="2" creationId="{D06E95D5-24F2-4CBF-A4D8-7E06FA057C6F}"/>
          </ac:spMkLst>
        </pc:spChg>
        <pc:spChg chg="mod">
          <ac:chgData name="Frank Woltmann" userId="705c8a8e-a7ea-4e25-8f49-611a0b80514b" providerId="ADAL" clId="{4450285C-9AA8-4889-8AA7-33B971D3F6FF}" dt="2021-05-26T06:50:17.061" v="0"/>
          <ac:spMkLst>
            <pc:docMk/>
            <pc:sldMk cId="1825846112" sldId="693"/>
            <ac:spMk id="3" creationId="{FA621EC9-D130-4873-A734-0398893B0A90}"/>
          </ac:spMkLst>
        </pc:spChg>
        <pc:spChg chg="del mod">
          <ac:chgData name="Frank Woltmann" userId="705c8a8e-a7ea-4e25-8f49-611a0b80514b" providerId="ADAL" clId="{4450285C-9AA8-4889-8AA7-33B971D3F6FF}" dt="2021-05-26T06:53:30.710" v="21" actId="478"/>
          <ac:spMkLst>
            <pc:docMk/>
            <pc:sldMk cId="1825846112" sldId="693"/>
            <ac:spMk id="5" creationId="{58B544F7-A488-42A9-A821-FBC0D82AE81C}"/>
          </ac:spMkLst>
        </pc:spChg>
      </pc:sldChg>
      <pc:sldChg chg="modSp mod">
        <pc:chgData name="Frank Woltmann" userId="705c8a8e-a7ea-4e25-8f49-611a0b80514b" providerId="ADAL" clId="{4450285C-9AA8-4889-8AA7-33B971D3F6FF}" dt="2021-05-26T06:50:27.603" v="3" actId="1076"/>
        <pc:sldMkLst>
          <pc:docMk/>
          <pc:sldMk cId="3416060346" sldId="694"/>
        </pc:sldMkLst>
        <pc:spChg chg="mod">
          <ac:chgData name="Frank Woltmann" userId="705c8a8e-a7ea-4e25-8f49-611a0b80514b" providerId="ADAL" clId="{4450285C-9AA8-4889-8AA7-33B971D3F6FF}" dt="2021-05-26T06:50:17.146" v="1" actId="27636"/>
          <ac:spMkLst>
            <pc:docMk/>
            <pc:sldMk cId="3416060346" sldId="694"/>
            <ac:spMk id="5" creationId="{D839E30A-DCCB-4BEB-8C23-0FFA040AB2D3}"/>
          </ac:spMkLst>
        </pc:spChg>
        <pc:picChg chg="mod">
          <ac:chgData name="Frank Woltmann" userId="705c8a8e-a7ea-4e25-8f49-611a0b80514b" providerId="ADAL" clId="{4450285C-9AA8-4889-8AA7-33B971D3F6FF}" dt="2021-05-26T06:50:27.603" v="3" actId="1076"/>
          <ac:picMkLst>
            <pc:docMk/>
            <pc:sldMk cId="3416060346" sldId="694"/>
            <ac:picMk id="8" creationId="{4C99DC4C-00BB-4EF6-B57F-168E143C398F}"/>
          </ac:picMkLst>
        </pc:picChg>
      </pc:sldChg>
      <pc:sldChg chg="delSp modSp mod">
        <pc:chgData name="Frank Woltmann" userId="705c8a8e-a7ea-4e25-8f49-611a0b80514b" providerId="ADAL" clId="{4450285C-9AA8-4889-8AA7-33B971D3F6FF}" dt="2021-05-26T06:53:58.374" v="72" actId="478"/>
        <pc:sldMkLst>
          <pc:docMk/>
          <pc:sldMk cId="1413085017" sldId="696"/>
        </pc:sldMkLst>
        <pc:spChg chg="mod">
          <ac:chgData name="Frank Woltmann" userId="705c8a8e-a7ea-4e25-8f49-611a0b80514b" providerId="ADAL" clId="{4450285C-9AA8-4889-8AA7-33B971D3F6FF}" dt="2021-05-26T06:50:17.061" v="0"/>
          <ac:spMkLst>
            <pc:docMk/>
            <pc:sldMk cId="1413085017" sldId="696"/>
            <ac:spMk id="3" creationId="{243FF6FF-AE77-4562-A066-F1A39EB9CA7C}"/>
          </ac:spMkLst>
        </pc:spChg>
        <pc:spChg chg="del mod">
          <ac:chgData name="Frank Woltmann" userId="705c8a8e-a7ea-4e25-8f49-611a0b80514b" providerId="ADAL" clId="{4450285C-9AA8-4889-8AA7-33B971D3F6FF}" dt="2021-05-26T06:53:58.374" v="72" actId="478"/>
          <ac:spMkLst>
            <pc:docMk/>
            <pc:sldMk cId="1413085017" sldId="696"/>
            <ac:spMk id="4" creationId="{26397670-72EF-457D-B590-94ECA87334BB}"/>
          </ac:spMkLst>
        </pc:spChg>
      </pc:sldChg>
      <pc:sldMasterChg chg="addSp delSp mod delSldLayout modSldLayout sldLayoutOrd">
        <pc:chgData name="Frank Woltmann" userId="705c8a8e-a7ea-4e25-8f49-611a0b80514b" providerId="ADAL" clId="{4450285C-9AA8-4889-8AA7-33B971D3F6FF}" dt="2021-05-26T06:52:48.969" v="20" actId="478"/>
        <pc:sldMasterMkLst>
          <pc:docMk/>
          <pc:sldMasterMk cId="4132365825" sldId="2147483862"/>
        </pc:sldMasterMkLst>
        <pc:picChg chg="add del">
          <ac:chgData name="Frank Woltmann" userId="705c8a8e-a7ea-4e25-8f49-611a0b80514b" providerId="ADAL" clId="{4450285C-9AA8-4889-8AA7-33B971D3F6FF}" dt="2021-05-26T06:50:37.270" v="5" actId="478"/>
          <ac:picMkLst>
            <pc:docMk/>
            <pc:sldMasterMk cId="4132365825" sldId="2147483862"/>
            <ac:picMk id="5" creationId="{C4AD7E19-7747-41BA-B7AA-0F403484EF05}"/>
          </ac:picMkLst>
        </pc:picChg>
        <pc:sldLayoutChg chg="delSp del mod">
          <pc:chgData name="Frank Woltmann" userId="705c8a8e-a7ea-4e25-8f49-611a0b80514b" providerId="ADAL" clId="{4450285C-9AA8-4889-8AA7-33B971D3F6FF}" dt="2021-05-26T06:51:55.931" v="15" actId="2696"/>
          <pc:sldLayoutMkLst>
            <pc:docMk/>
            <pc:sldMasterMk cId="4132365825" sldId="2147483862"/>
            <pc:sldLayoutMk cId="2994834118" sldId="2147483834"/>
          </pc:sldLayoutMkLst>
          <pc:picChg chg="del">
            <ac:chgData name="Frank Woltmann" userId="705c8a8e-a7ea-4e25-8f49-611a0b80514b" providerId="ADAL" clId="{4450285C-9AA8-4889-8AA7-33B971D3F6FF}" dt="2021-05-26T06:51:09.390" v="10" actId="478"/>
            <ac:picMkLst>
              <pc:docMk/>
              <pc:sldMasterMk cId="4132365825" sldId="2147483862"/>
              <pc:sldLayoutMk cId="2994834118" sldId="2147483834"/>
              <ac:picMk id="7" creationId="{33CFF088-EB24-41AF-B769-E57CF9ED2386}"/>
            </ac:picMkLst>
          </pc:picChg>
        </pc:sldLayoutChg>
        <pc:sldLayoutChg chg="delSp mod">
          <pc:chgData name="Frank Woltmann" userId="705c8a8e-a7ea-4e25-8f49-611a0b80514b" providerId="ADAL" clId="{4450285C-9AA8-4889-8AA7-33B971D3F6FF}" dt="2021-05-26T06:51:38.526" v="11" actId="478"/>
          <pc:sldLayoutMkLst>
            <pc:docMk/>
            <pc:sldMasterMk cId="4132365825" sldId="2147483862"/>
            <pc:sldLayoutMk cId="788080908" sldId="2147483837"/>
          </pc:sldLayoutMkLst>
          <pc:spChg chg="del">
            <ac:chgData name="Frank Woltmann" userId="705c8a8e-a7ea-4e25-8f49-611a0b80514b" providerId="ADAL" clId="{4450285C-9AA8-4889-8AA7-33B971D3F6FF}" dt="2021-05-26T06:51:38.526" v="11" actId="478"/>
            <ac:spMkLst>
              <pc:docMk/>
              <pc:sldMasterMk cId="4132365825" sldId="2147483862"/>
              <pc:sldLayoutMk cId="788080908" sldId="2147483837"/>
              <ac:spMk id="7" creationId="{B115EC37-86FD-48A8-8178-4E0946A6995C}"/>
            </ac:spMkLst>
          </pc:spChg>
        </pc:sldLayoutChg>
        <pc:sldLayoutChg chg="delSp mod">
          <pc:chgData name="Frank Woltmann" userId="705c8a8e-a7ea-4e25-8f49-611a0b80514b" providerId="ADAL" clId="{4450285C-9AA8-4889-8AA7-33B971D3F6FF}" dt="2021-05-26T06:51:49.455" v="14" actId="478"/>
          <pc:sldLayoutMkLst>
            <pc:docMk/>
            <pc:sldMasterMk cId="4132365825" sldId="2147483862"/>
            <pc:sldLayoutMk cId="207169690" sldId="2147483838"/>
          </pc:sldLayoutMkLst>
          <pc:spChg chg="del">
            <ac:chgData name="Frank Woltmann" userId="705c8a8e-a7ea-4e25-8f49-611a0b80514b" providerId="ADAL" clId="{4450285C-9AA8-4889-8AA7-33B971D3F6FF}" dt="2021-05-26T06:51:49.455" v="14" actId="478"/>
            <ac:spMkLst>
              <pc:docMk/>
              <pc:sldMasterMk cId="4132365825" sldId="2147483862"/>
              <pc:sldLayoutMk cId="207169690" sldId="2147483838"/>
              <ac:spMk id="11" creationId="{2E2CF720-FC2C-4908-AC47-4A9637A28F36}"/>
            </ac:spMkLst>
          </pc:spChg>
        </pc:sldLayoutChg>
        <pc:sldLayoutChg chg="delSp mod">
          <pc:chgData name="Frank Woltmann" userId="705c8a8e-a7ea-4e25-8f49-611a0b80514b" providerId="ADAL" clId="{4450285C-9AA8-4889-8AA7-33B971D3F6FF}" dt="2021-05-26T06:51:47.943" v="13" actId="478"/>
          <pc:sldLayoutMkLst>
            <pc:docMk/>
            <pc:sldMasterMk cId="4132365825" sldId="2147483862"/>
            <pc:sldLayoutMk cId="27719532" sldId="2147483839"/>
          </pc:sldLayoutMkLst>
          <pc:spChg chg="del">
            <ac:chgData name="Frank Woltmann" userId="705c8a8e-a7ea-4e25-8f49-611a0b80514b" providerId="ADAL" clId="{4450285C-9AA8-4889-8AA7-33B971D3F6FF}" dt="2021-05-26T06:51:47.943" v="13" actId="478"/>
            <ac:spMkLst>
              <pc:docMk/>
              <pc:sldMasterMk cId="4132365825" sldId="2147483862"/>
              <pc:sldLayoutMk cId="27719532" sldId="2147483839"/>
              <ac:spMk id="6" creationId="{C17E1306-74C7-4CBD-B8AC-BCCFBA9C909C}"/>
            </ac:spMkLst>
          </pc:spChg>
        </pc:sldLayoutChg>
        <pc:sldLayoutChg chg="delSp mod">
          <pc:chgData name="Frank Woltmann" userId="705c8a8e-a7ea-4e25-8f49-611a0b80514b" providerId="ADAL" clId="{4450285C-9AA8-4889-8AA7-33B971D3F6FF}" dt="2021-05-26T06:51:46.054" v="12" actId="478"/>
          <pc:sldLayoutMkLst>
            <pc:docMk/>
            <pc:sldMasterMk cId="4132365825" sldId="2147483862"/>
            <pc:sldLayoutMk cId="2166186963" sldId="2147483842"/>
          </pc:sldLayoutMkLst>
          <pc:spChg chg="del">
            <ac:chgData name="Frank Woltmann" userId="705c8a8e-a7ea-4e25-8f49-611a0b80514b" providerId="ADAL" clId="{4450285C-9AA8-4889-8AA7-33B971D3F6FF}" dt="2021-05-26T06:51:46.054" v="12" actId="478"/>
            <ac:spMkLst>
              <pc:docMk/>
              <pc:sldMasterMk cId="4132365825" sldId="2147483862"/>
              <pc:sldLayoutMk cId="2166186963" sldId="2147483842"/>
              <ac:spMk id="11" creationId="{7B7FA7C6-DE5C-45C4-9ED8-DE0D71D5606A}"/>
            </ac:spMkLst>
          </pc:spChg>
        </pc:sldLayoutChg>
        <pc:sldLayoutChg chg="addSp delSp mod">
          <pc:chgData name="Frank Woltmann" userId="705c8a8e-a7ea-4e25-8f49-611a0b80514b" providerId="ADAL" clId="{4450285C-9AA8-4889-8AA7-33B971D3F6FF}" dt="2021-05-26T06:50:33.207" v="4" actId="478"/>
          <pc:sldLayoutMkLst>
            <pc:docMk/>
            <pc:sldMasterMk cId="4132365825" sldId="2147483862"/>
            <pc:sldLayoutMk cId="670583336" sldId="2147483863"/>
          </pc:sldLayoutMkLst>
          <pc:spChg chg="add">
            <ac:chgData name="Frank Woltmann" userId="705c8a8e-a7ea-4e25-8f49-611a0b80514b" providerId="ADAL" clId="{4450285C-9AA8-4889-8AA7-33B971D3F6FF}" dt="2021-05-26T06:50:17.061" v="0"/>
            <ac:spMkLst>
              <pc:docMk/>
              <pc:sldMasterMk cId="4132365825" sldId="2147483862"/>
              <pc:sldLayoutMk cId="670583336" sldId="2147483863"/>
              <ac:spMk id="9" creationId="{EDC2350A-617E-4B06-BB2D-2D65E3E8A7FC}"/>
            </ac:spMkLst>
          </pc:spChg>
          <pc:spChg chg="add">
            <ac:chgData name="Frank Woltmann" userId="705c8a8e-a7ea-4e25-8f49-611a0b80514b" providerId="ADAL" clId="{4450285C-9AA8-4889-8AA7-33B971D3F6FF}" dt="2021-05-26T06:50:17.061" v="0"/>
            <ac:spMkLst>
              <pc:docMk/>
              <pc:sldMasterMk cId="4132365825" sldId="2147483862"/>
              <pc:sldLayoutMk cId="670583336" sldId="2147483863"/>
              <ac:spMk id="10" creationId="{1E670C55-BA25-4279-A1DE-4429B306157F}"/>
            </ac:spMkLst>
          </pc:spChg>
          <pc:picChg chg="add del">
            <ac:chgData name="Frank Woltmann" userId="705c8a8e-a7ea-4e25-8f49-611a0b80514b" providerId="ADAL" clId="{4450285C-9AA8-4889-8AA7-33B971D3F6FF}" dt="2021-05-26T06:50:33.207" v="4" actId="478"/>
            <ac:picMkLst>
              <pc:docMk/>
              <pc:sldMasterMk cId="4132365825" sldId="2147483862"/>
              <pc:sldLayoutMk cId="670583336" sldId="2147483863"/>
              <ac:picMk id="8" creationId="{38666CCC-ECE4-4C3E-9CDC-0606020C7972}"/>
            </ac:picMkLst>
          </pc:picChg>
        </pc:sldLayoutChg>
        <pc:sldLayoutChg chg="addSp delSp mod">
          <pc:chgData name="Frank Woltmann" userId="705c8a8e-a7ea-4e25-8f49-611a0b80514b" providerId="ADAL" clId="{4450285C-9AA8-4889-8AA7-33B971D3F6FF}" dt="2021-05-26T06:50:54.030" v="6" actId="478"/>
          <pc:sldLayoutMkLst>
            <pc:docMk/>
            <pc:sldMasterMk cId="4132365825" sldId="2147483862"/>
            <pc:sldLayoutMk cId="868280342" sldId="2147483871"/>
          </pc:sldLayoutMkLst>
          <pc:spChg chg="add del">
            <ac:chgData name="Frank Woltmann" userId="705c8a8e-a7ea-4e25-8f49-611a0b80514b" providerId="ADAL" clId="{4450285C-9AA8-4889-8AA7-33B971D3F6FF}" dt="2021-05-26T06:50:54.030" v="6" actId="478"/>
            <ac:spMkLst>
              <pc:docMk/>
              <pc:sldMasterMk cId="4132365825" sldId="2147483862"/>
              <pc:sldLayoutMk cId="868280342" sldId="2147483871"/>
              <ac:spMk id="12" creationId="{10981F7B-8B08-43DA-8FEF-4AD483E9966E}"/>
            </ac:spMkLst>
          </pc:spChg>
          <pc:picChg chg="add">
            <ac:chgData name="Frank Woltmann" userId="705c8a8e-a7ea-4e25-8f49-611a0b80514b" providerId="ADAL" clId="{4450285C-9AA8-4889-8AA7-33B971D3F6FF}" dt="2021-05-26T06:50:17.061" v="0"/>
            <ac:picMkLst>
              <pc:docMk/>
              <pc:sldMasterMk cId="4132365825" sldId="2147483862"/>
              <pc:sldLayoutMk cId="868280342" sldId="2147483871"/>
              <ac:picMk id="11" creationId="{E43DB823-3F54-428E-810D-7332AB1FDEEB}"/>
            </ac:picMkLst>
          </pc:picChg>
        </pc:sldLayoutChg>
        <pc:sldLayoutChg chg="addSp">
          <pc:chgData name="Frank Woltmann" userId="705c8a8e-a7ea-4e25-8f49-611a0b80514b" providerId="ADAL" clId="{4450285C-9AA8-4889-8AA7-33B971D3F6FF}" dt="2021-05-26T06:50:17.061" v="0"/>
          <pc:sldLayoutMkLst>
            <pc:docMk/>
            <pc:sldMasterMk cId="4132365825" sldId="2147483862"/>
            <pc:sldLayoutMk cId="1268210402" sldId="2147483872"/>
          </pc:sldLayoutMkLst>
          <pc:picChg chg="add">
            <ac:chgData name="Frank Woltmann" userId="705c8a8e-a7ea-4e25-8f49-611a0b80514b" providerId="ADAL" clId="{4450285C-9AA8-4889-8AA7-33B971D3F6FF}" dt="2021-05-26T06:50:17.061" v="0"/>
            <ac:picMkLst>
              <pc:docMk/>
              <pc:sldMasterMk cId="4132365825" sldId="2147483862"/>
              <pc:sldLayoutMk cId="1268210402" sldId="2147483872"/>
              <ac:picMk id="7" creationId="{E78B93D3-8A1B-430C-849F-F2626917799A}"/>
            </ac:picMkLst>
          </pc:picChg>
        </pc:sldLayoutChg>
        <pc:sldLayoutChg chg="addSp delSp mod">
          <pc:chgData name="Frank Woltmann" userId="705c8a8e-a7ea-4e25-8f49-611a0b80514b" providerId="ADAL" clId="{4450285C-9AA8-4889-8AA7-33B971D3F6FF}" dt="2021-05-26T06:51:01.991" v="8" actId="478"/>
          <pc:sldLayoutMkLst>
            <pc:docMk/>
            <pc:sldMasterMk cId="4132365825" sldId="2147483862"/>
            <pc:sldLayoutMk cId="4141562911" sldId="2147483873"/>
          </pc:sldLayoutMkLst>
          <pc:spChg chg="add del">
            <ac:chgData name="Frank Woltmann" userId="705c8a8e-a7ea-4e25-8f49-611a0b80514b" providerId="ADAL" clId="{4450285C-9AA8-4889-8AA7-33B971D3F6FF}" dt="2021-05-26T06:50:59.262" v="7" actId="478"/>
            <ac:spMkLst>
              <pc:docMk/>
              <pc:sldMasterMk cId="4132365825" sldId="2147483862"/>
              <pc:sldLayoutMk cId="4141562911" sldId="2147483873"/>
              <ac:spMk id="12" creationId="{09959230-17EB-43BB-92ED-C11251C387CA}"/>
            </ac:spMkLst>
          </pc:spChg>
          <pc:picChg chg="add del">
            <ac:chgData name="Frank Woltmann" userId="705c8a8e-a7ea-4e25-8f49-611a0b80514b" providerId="ADAL" clId="{4450285C-9AA8-4889-8AA7-33B971D3F6FF}" dt="2021-05-26T06:51:01.991" v="8" actId="478"/>
            <ac:picMkLst>
              <pc:docMk/>
              <pc:sldMasterMk cId="4132365825" sldId="2147483862"/>
              <pc:sldLayoutMk cId="4141562911" sldId="2147483873"/>
              <ac:picMk id="14" creationId="{609B9E05-959E-4A03-83D6-0E9933216198}"/>
            </ac:picMkLst>
          </pc:picChg>
        </pc:sldLayoutChg>
        <pc:sldLayoutChg chg="addSp delSp modSp mod ord">
          <pc:chgData name="Frank Woltmann" userId="705c8a8e-a7ea-4e25-8f49-611a0b80514b" providerId="ADAL" clId="{4450285C-9AA8-4889-8AA7-33B971D3F6FF}" dt="2021-05-26T06:52:48.969" v="20" actId="478"/>
          <pc:sldLayoutMkLst>
            <pc:docMk/>
            <pc:sldMasterMk cId="4132365825" sldId="2147483862"/>
            <pc:sldLayoutMk cId="114789710" sldId="2147483874"/>
          </pc:sldLayoutMkLst>
          <pc:spChg chg="add del">
            <ac:chgData name="Frank Woltmann" userId="705c8a8e-a7ea-4e25-8f49-611a0b80514b" providerId="ADAL" clId="{4450285C-9AA8-4889-8AA7-33B971D3F6FF}" dt="2021-05-26T06:52:48.969" v="20" actId="478"/>
            <ac:spMkLst>
              <pc:docMk/>
              <pc:sldMasterMk cId="4132365825" sldId="2147483862"/>
              <pc:sldLayoutMk cId="114789710" sldId="2147483874"/>
              <ac:spMk id="2" creationId="{00000000-0000-0000-0000-000000000000}"/>
            </ac:spMkLst>
          </pc:spChg>
          <pc:spChg chg="del">
            <ac:chgData name="Frank Woltmann" userId="705c8a8e-a7ea-4e25-8f49-611a0b80514b" providerId="ADAL" clId="{4450285C-9AA8-4889-8AA7-33B971D3F6FF}" dt="2021-05-26T06:51:05.806" v="9" actId="478"/>
            <ac:spMkLst>
              <pc:docMk/>
              <pc:sldMasterMk cId="4132365825" sldId="2147483862"/>
              <pc:sldLayoutMk cId="114789710" sldId="2147483874"/>
              <ac:spMk id="5" creationId="{532DAEDA-6617-4AD9-80BB-4E3E319DFF3B}"/>
            </ac:spMkLst>
          </pc:spChg>
          <pc:spChg chg="add del mod">
            <ac:chgData name="Frank Woltmann" userId="705c8a8e-a7ea-4e25-8f49-611a0b80514b" providerId="ADAL" clId="{4450285C-9AA8-4889-8AA7-33B971D3F6FF}" dt="2021-05-26T06:52:48.546" v="19"/>
            <ac:spMkLst>
              <pc:docMk/>
              <pc:sldMasterMk cId="4132365825" sldId="2147483862"/>
              <pc:sldLayoutMk cId="114789710" sldId="2147483874"/>
              <ac:spMk id="6" creationId="{C69644F9-BF9F-41A5-AEA3-78294139A308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8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8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0148834-7420-4F9C-A343-F7405B49FF10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862013"/>
            <a:ext cx="4132262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02189" y="3315691"/>
            <a:ext cx="8017510" cy="27128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44067"/>
            <a:ext cx="4342818" cy="345683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76751" y="6544067"/>
            <a:ext cx="4342818" cy="345683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22A4671-3C7D-4AB3-AE3D-71039F626E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27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A4671-3C7D-4AB3-AE3D-71039F626EA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40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B68F4FDB-4AD8-47C3-B52A-407BF4938664}"/>
              </a:ext>
            </a:extLst>
          </p:cNvPr>
          <p:cNvSpPr/>
          <p:nvPr/>
        </p:nvSpPr>
        <p:spPr>
          <a:xfrm>
            <a:off x="0" y="0"/>
            <a:ext cx="3612444" cy="6858000"/>
          </a:xfrm>
          <a:prstGeom prst="rect">
            <a:avLst/>
          </a:prstGeom>
          <a:solidFill>
            <a:srgbClr val="196EAA">
              <a:alpha val="60000"/>
            </a:srgbClr>
          </a:solidFill>
        </p:spPr>
        <p:txBody>
          <a:bodyPr vert="horz" lIns="90790" tIns="45395" rIns="90790" bIns="45395" rtlCol="0" anchor="t">
            <a:noAutofit/>
          </a:bodyPr>
          <a:lstStyle/>
          <a:p>
            <a:pPr marL="453954" lvl="0" indent="-368838">
              <a:lnSpc>
                <a:spcPct val="90000"/>
              </a:lnSpc>
              <a:spcBef>
                <a:spcPct val="0"/>
              </a:spcBef>
              <a:spcAft>
                <a:spcPts val="1787"/>
              </a:spcAft>
              <a:buFont typeface="Arial" panose="020B0604020202020204" pitchFamily="34" charset="0"/>
              <a:buChar char="•"/>
            </a:pPr>
            <a:endParaRPr lang="de-DE" sz="3177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0F733C2-3114-4009-803F-D5A107AB0AD9}"/>
              </a:ext>
            </a:extLst>
          </p:cNvPr>
          <p:cNvSpPr/>
          <p:nvPr/>
        </p:nvSpPr>
        <p:spPr>
          <a:xfrm>
            <a:off x="0" y="2448297"/>
            <a:ext cx="12191999" cy="2705584"/>
          </a:xfrm>
          <a:prstGeom prst="rect">
            <a:avLst/>
          </a:prstGeom>
          <a:solidFill>
            <a:srgbClr val="031332">
              <a:alpha val="60000"/>
            </a:srgbClr>
          </a:solidFill>
        </p:spPr>
        <p:txBody>
          <a:bodyPr vert="horz" lIns="90790" tIns="45395" rIns="90790" bIns="45395" rtlCol="0" anchor="t">
            <a:noAutofit/>
          </a:bodyPr>
          <a:lstStyle/>
          <a:p>
            <a:pPr marL="453954" indent="-368838">
              <a:lnSpc>
                <a:spcPct val="90000"/>
              </a:lnSpc>
              <a:spcBef>
                <a:spcPct val="0"/>
              </a:spcBef>
              <a:spcAft>
                <a:spcPts val="1787"/>
              </a:spcAft>
              <a:buFont typeface="Arial" panose="020B0604020202020204" pitchFamily="34" charset="0"/>
              <a:buChar char="•"/>
            </a:pPr>
            <a:endParaRPr lang="de-DE" sz="3177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34170" y="4116880"/>
            <a:ext cx="7828854" cy="3527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383" baseline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3954" indent="0" algn="ctr">
              <a:buNone/>
              <a:defRPr sz="1986"/>
            </a:lvl2pPr>
            <a:lvl3pPr marL="907908" indent="0" algn="ctr">
              <a:buNone/>
              <a:defRPr sz="1787"/>
            </a:lvl3pPr>
            <a:lvl4pPr marL="1361862" indent="0" algn="ctr">
              <a:buNone/>
              <a:defRPr sz="1589"/>
            </a:lvl4pPr>
            <a:lvl5pPr marL="1815816" indent="0" algn="ctr">
              <a:buNone/>
              <a:defRPr sz="1589"/>
            </a:lvl5pPr>
            <a:lvl6pPr marL="2269769" indent="0" algn="ctr">
              <a:buNone/>
              <a:defRPr sz="1589"/>
            </a:lvl6pPr>
            <a:lvl7pPr marL="2723723" indent="0" algn="ctr">
              <a:buNone/>
              <a:defRPr sz="1589"/>
            </a:lvl7pPr>
            <a:lvl8pPr marL="3177677" indent="0" algn="ctr">
              <a:buNone/>
              <a:defRPr sz="1589"/>
            </a:lvl8pPr>
            <a:lvl9pPr marL="3631631" indent="0" algn="ctr">
              <a:buNone/>
              <a:defRPr sz="1589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ED1E61-03B3-4973-BDEB-CF8CADF8D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169" y="2791317"/>
            <a:ext cx="7828853" cy="1325563"/>
          </a:xfrm>
        </p:spPr>
        <p:txBody>
          <a:bodyPr anchor="b" anchorCtr="0">
            <a:noAutofit/>
          </a:bodyPr>
          <a:lstStyle>
            <a:lvl1pPr>
              <a:defRPr sz="4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B860468-1467-447B-AD07-F3F2022E786E}"/>
              </a:ext>
            </a:extLst>
          </p:cNvPr>
          <p:cNvSpPr txBox="1"/>
          <p:nvPr/>
        </p:nvSpPr>
        <p:spPr>
          <a:xfrm>
            <a:off x="508000" y="2033849"/>
            <a:ext cx="2548800" cy="254944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endParaRPr lang="de-DE" sz="2400" b="1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99F81F0-2512-4DE6-A3F8-D24F0D24F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640" y="853831"/>
            <a:ext cx="4519511" cy="650774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EDC2350A-617E-4B06-BB2D-2D65E3E8A7FC}"/>
              </a:ext>
            </a:extLst>
          </p:cNvPr>
          <p:cNvSpPr/>
          <p:nvPr userDrawn="1"/>
        </p:nvSpPr>
        <p:spPr>
          <a:xfrm>
            <a:off x="0" y="0"/>
            <a:ext cx="3612444" cy="6858000"/>
          </a:xfrm>
          <a:prstGeom prst="rect">
            <a:avLst/>
          </a:prstGeom>
          <a:solidFill>
            <a:srgbClr val="196EAA">
              <a:alpha val="60000"/>
            </a:srgbClr>
          </a:solidFill>
        </p:spPr>
        <p:txBody>
          <a:bodyPr vert="horz" lIns="90790" tIns="45395" rIns="90790" bIns="45395" rtlCol="0" anchor="t">
            <a:noAutofit/>
          </a:bodyPr>
          <a:lstStyle/>
          <a:p>
            <a:pPr marL="453954" lvl="0" indent="-368838">
              <a:lnSpc>
                <a:spcPct val="90000"/>
              </a:lnSpc>
              <a:spcBef>
                <a:spcPct val="0"/>
              </a:spcBef>
              <a:spcAft>
                <a:spcPts val="1787"/>
              </a:spcAft>
              <a:buFont typeface="Arial" panose="020B0604020202020204" pitchFamily="34" charset="0"/>
              <a:buChar char="•"/>
            </a:pPr>
            <a:endParaRPr lang="de-DE" sz="3177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E670C55-BA25-4279-A1DE-4429B306157F}"/>
              </a:ext>
            </a:extLst>
          </p:cNvPr>
          <p:cNvSpPr/>
          <p:nvPr userDrawn="1"/>
        </p:nvSpPr>
        <p:spPr>
          <a:xfrm>
            <a:off x="0" y="2448297"/>
            <a:ext cx="12191999" cy="2705584"/>
          </a:xfrm>
          <a:prstGeom prst="rect">
            <a:avLst/>
          </a:prstGeom>
          <a:solidFill>
            <a:srgbClr val="031332">
              <a:alpha val="60000"/>
            </a:srgbClr>
          </a:solidFill>
        </p:spPr>
        <p:txBody>
          <a:bodyPr vert="horz" lIns="90790" tIns="45395" rIns="90790" bIns="45395" rtlCol="0" anchor="t">
            <a:noAutofit/>
          </a:bodyPr>
          <a:lstStyle/>
          <a:p>
            <a:pPr marL="453954" indent="-368838">
              <a:lnSpc>
                <a:spcPct val="90000"/>
              </a:lnSpc>
              <a:spcBef>
                <a:spcPct val="0"/>
              </a:spcBef>
              <a:spcAft>
                <a:spcPts val="1787"/>
              </a:spcAft>
              <a:buFont typeface="Arial" panose="020B0604020202020204" pitchFamily="34" charset="0"/>
              <a:buChar char="•"/>
            </a:pPr>
            <a:endParaRPr lang="de-DE" sz="3177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8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2"/>
          <p:cNvSpPr>
            <a:spLocks noGrp="1"/>
          </p:cNvSpPr>
          <p:nvPr>
            <p:ph type="pic" idx="1"/>
          </p:nvPr>
        </p:nvSpPr>
        <p:spPr>
          <a:xfrm>
            <a:off x="5834086" y="591609"/>
            <a:ext cx="5494313" cy="506283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177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 marL="453954" indent="0">
              <a:buNone/>
              <a:defRPr sz="2780"/>
            </a:lvl2pPr>
            <a:lvl3pPr marL="907908" indent="0">
              <a:buNone/>
              <a:defRPr sz="2383"/>
            </a:lvl3pPr>
            <a:lvl4pPr marL="1361862" indent="0">
              <a:buNone/>
              <a:defRPr sz="1986"/>
            </a:lvl4pPr>
            <a:lvl5pPr marL="1815816" indent="0">
              <a:buNone/>
              <a:defRPr sz="1986"/>
            </a:lvl5pPr>
            <a:lvl6pPr marL="2269769" indent="0">
              <a:buNone/>
              <a:defRPr sz="1986"/>
            </a:lvl6pPr>
            <a:lvl7pPr marL="2723723" indent="0">
              <a:buNone/>
              <a:defRPr sz="1986"/>
            </a:lvl7pPr>
            <a:lvl8pPr marL="3177677" indent="0">
              <a:buNone/>
              <a:defRPr sz="1986"/>
            </a:lvl8pPr>
            <a:lvl9pPr marL="3631631" indent="0">
              <a:buNone/>
              <a:defRPr sz="1986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87" y="1540933"/>
            <a:ext cx="4069293" cy="4157133"/>
          </a:xfrm>
          <a:prstGeom prst="rect">
            <a:avLst/>
          </a:prstGeom>
          <a:solidFill>
            <a:srgbClr val="FCF6D5"/>
          </a:solidFill>
        </p:spPr>
      </p:pic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764986" y="1540933"/>
            <a:ext cx="4069294" cy="4157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89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3954" indent="0">
              <a:buNone/>
              <a:defRPr sz="1390"/>
            </a:lvl2pPr>
            <a:lvl3pPr marL="907908" indent="0">
              <a:buNone/>
              <a:defRPr sz="1191"/>
            </a:lvl3pPr>
            <a:lvl4pPr marL="1361862" indent="0">
              <a:buNone/>
              <a:defRPr sz="993"/>
            </a:lvl4pPr>
            <a:lvl5pPr marL="1815816" indent="0">
              <a:buNone/>
              <a:defRPr sz="993"/>
            </a:lvl5pPr>
            <a:lvl6pPr marL="2269769" indent="0">
              <a:buNone/>
              <a:defRPr sz="993"/>
            </a:lvl6pPr>
            <a:lvl7pPr marL="2723723" indent="0">
              <a:buNone/>
              <a:defRPr sz="993"/>
            </a:lvl7pPr>
            <a:lvl8pPr marL="3177677" indent="0">
              <a:buNone/>
              <a:defRPr sz="993"/>
            </a:lvl8pPr>
            <a:lvl9pPr marL="3631631" indent="0">
              <a:buNone/>
              <a:defRPr sz="99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64987" y="591610"/>
            <a:ext cx="4069292" cy="949323"/>
          </a:xfrm>
          <a:prstGeom prst="rect">
            <a:avLst/>
          </a:prstGeom>
        </p:spPr>
        <p:txBody>
          <a:bodyPr vert="horz" lIns="90790" tIns="45395" rIns="90790" bIns="45395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2383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Titelmasterformat durch Klicken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B726544-E555-4F56-9F56-2F690A39B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87" y="1540933"/>
            <a:ext cx="4069293" cy="4157133"/>
          </a:xfrm>
          <a:prstGeom prst="rect">
            <a:avLst/>
          </a:prstGeom>
          <a:solidFill>
            <a:srgbClr val="FCF6D5"/>
          </a:solidFill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43DB823-3F54-428E-810D-7332AB1FDE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987" y="1540933"/>
            <a:ext cx="4069293" cy="4157133"/>
          </a:xfrm>
          <a:prstGeom prst="rect">
            <a:avLst/>
          </a:prstGeom>
          <a:solidFill>
            <a:srgbClr val="FCF6D5"/>
          </a:solidFill>
        </p:spPr>
      </p:pic>
    </p:spTree>
    <p:extLst>
      <p:ext uri="{BB962C8B-B14F-4D97-AF65-F5344CB8AC3E}">
        <p14:creationId xmlns:p14="http://schemas.microsoft.com/office/powerpoint/2010/main" val="86828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508000" y="398994"/>
            <a:ext cx="11209866" cy="7355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780" b="1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8000" y="1303868"/>
            <a:ext cx="11209866" cy="509693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3"/>
          </p:nvPr>
        </p:nvSpPr>
        <p:spPr>
          <a:xfrm rot="5400000">
            <a:off x="-1344329" y="1888793"/>
            <a:ext cx="3342128" cy="362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1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Frank Woltmann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 rot="5400000">
            <a:off x="-1054391" y="4838412"/>
            <a:ext cx="2762250" cy="362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1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fld id="{A86113F0-02B6-44D6-B52F-900B135B7B73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69A03D1-CF63-4E26-B4FD-BAD577BEF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138554" y="5506125"/>
            <a:ext cx="1523606" cy="21938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78B93D3-8A1B-430C-849F-F262691779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896523" y="5210477"/>
            <a:ext cx="2033900" cy="34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10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 rot="5400000">
            <a:off x="8031691" y="3015194"/>
            <a:ext cx="6035672" cy="735541"/>
          </a:xfrm>
          <a:prstGeom prst="rect">
            <a:avLst/>
          </a:prstGeom>
        </p:spPr>
        <p:txBody>
          <a:bodyPr vert="horz" lIns="90790" tIns="45395" rIns="90790" bIns="45395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383" b="1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Arial" panose="020B0604020202020204" pitchFamily="34" charset="0"/>
              </a:rPr>
              <a:t>Titelmasterformat durch Klicken bearbeiten</a:t>
            </a:r>
          </a:p>
        </p:txBody>
      </p:sp>
      <p:sp>
        <p:nvSpPr>
          <p:cNvPr id="9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4933" y="365128"/>
            <a:ext cx="9906000" cy="603567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9"/>
          <p:cNvSpPr>
            <a:spLocks noGrp="1"/>
          </p:cNvSpPr>
          <p:nvPr>
            <p:ph type="ftr" sz="quarter" idx="3"/>
          </p:nvPr>
        </p:nvSpPr>
        <p:spPr>
          <a:xfrm rot="5400000">
            <a:off x="-1361262" y="1871860"/>
            <a:ext cx="3375994" cy="362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1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Frank Woltmann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 rot="5400000">
            <a:off x="-1054391" y="4838412"/>
            <a:ext cx="2762250" cy="362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1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fld id="{A86113F0-02B6-44D6-B52F-900B135B7B7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C1971A1-3DBC-4644-B125-57B08E45EB6B}"/>
              </a:ext>
            </a:extLst>
          </p:cNvPr>
          <p:cNvSpPr txBox="1">
            <a:spLocks/>
          </p:cNvSpPr>
          <p:nvPr/>
        </p:nvSpPr>
        <p:spPr>
          <a:xfrm rot="5400000">
            <a:off x="8031691" y="3015194"/>
            <a:ext cx="6035672" cy="735541"/>
          </a:xfrm>
          <a:prstGeom prst="rect">
            <a:avLst/>
          </a:prstGeom>
        </p:spPr>
        <p:txBody>
          <a:bodyPr vert="horz" lIns="90790" tIns="45395" rIns="90790" bIns="45395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383" b="1" kern="120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Arial" panose="020B0604020202020204" pitchFamily="34" charset="0"/>
              </a:rPr>
              <a:t>Titelmasterformat durch Klicken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73DABF8-4D8C-4C8D-A95B-9B5BA222E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138554" y="5506125"/>
            <a:ext cx="1523606" cy="21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62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4988" y="1837355"/>
            <a:ext cx="4867343" cy="38306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half" idx="2"/>
          </p:nvPr>
        </p:nvSpPr>
        <p:spPr>
          <a:xfrm>
            <a:off x="6472977" y="1833373"/>
            <a:ext cx="4880478" cy="38346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41940" y="591611"/>
            <a:ext cx="10556350" cy="7355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177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88080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64989" y="1865226"/>
            <a:ext cx="4900969" cy="823912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383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3954" indent="0">
              <a:buNone/>
              <a:defRPr sz="1986" b="1"/>
            </a:lvl2pPr>
            <a:lvl3pPr marL="907908" indent="0">
              <a:buNone/>
              <a:defRPr sz="1787" b="1"/>
            </a:lvl3pPr>
            <a:lvl4pPr marL="1361862" indent="0">
              <a:buNone/>
              <a:defRPr sz="1589" b="1"/>
            </a:lvl4pPr>
            <a:lvl5pPr marL="1815816" indent="0">
              <a:buNone/>
              <a:defRPr sz="1589" b="1"/>
            </a:lvl5pPr>
            <a:lvl6pPr marL="2269769" indent="0">
              <a:buNone/>
              <a:defRPr sz="1589" b="1"/>
            </a:lvl6pPr>
            <a:lvl7pPr marL="2723723" indent="0">
              <a:buNone/>
              <a:defRPr sz="1589" b="1"/>
            </a:lvl7pPr>
            <a:lvl8pPr marL="3177677" indent="0">
              <a:buNone/>
              <a:defRPr sz="1589" b="1"/>
            </a:lvl8pPr>
            <a:lvl9pPr marL="3631631" indent="0">
              <a:buNone/>
              <a:defRPr sz="1589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idx="14"/>
          </p:nvPr>
        </p:nvSpPr>
        <p:spPr>
          <a:xfrm>
            <a:off x="6452487" y="1865226"/>
            <a:ext cx="4900969" cy="823912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383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3954" indent="0">
              <a:buNone/>
              <a:defRPr sz="1986" b="1"/>
            </a:lvl2pPr>
            <a:lvl3pPr marL="907908" indent="0">
              <a:buNone/>
              <a:defRPr sz="1787" b="1"/>
            </a:lvl3pPr>
            <a:lvl4pPr marL="1361862" indent="0">
              <a:buNone/>
              <a:defRPr sz="1589" b="1"/>
            </a:lvl4pPr>
            <a:lvl5pPr marL="1815816" indent="0">
              <a:buNone/>
              <a:defRPr sz="1589" b="1"/>
            </a:lvl5pPr>
            <a:lvl6pPr marL="2269769" indent="0">
              <a:buNone/>
              <a:defRPr sz="1589" b="1"/>
            </a:lvl6pPr>
            <a:lvl7pPr marL="2723723" indent="0">
              <a:buNone/>
              <a:defRPr sz="1589" b="1"/>
            </a:lvl7pPr>
            <a:lvl8pPr marL="3177677" indent="0">
              <a:buNone/>
              <a:defRPr sz="1589" b="1"/>
            </a:lvl8pPr>
            <a:lvl9pPr marL="3631631" indent="0">
              <a:buNone/>
              <a:defRPr sz="1589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half" idx="15"/>
          </p:nvPr>
        </p:nvSpPr>
        <p:spPr>
          <a:xfrm>
            <a:off x="764988" y="2689138"/>
            <a:ext cx="4900969" cy="29788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6452485" y="2686042"/>
            <a:ext cx="4900970" cy="29819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741940" y="591611"/>
            <a:ext cx="10556350" cy="7355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177" b="1">
                <a:solidFill>
                  <a:schemeClr val="bg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7169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764989" y="1879600"/>
            <a:ext cx="10571878" cy="377613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238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98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78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89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89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986"/>
            </a:lvl6pPr>
            <a:lvl7pPr>
              <a:defRPr sz="1986"/>
            </a:lvl7pPr>
            <a:lvl8pPr>
              <a:defRPr sz="1986"/>
            </a:lvl8pPr>
            <a:lvl9pPr>
              <a:defRPr sz="198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41940" y="591611"/>
            <a:ext cx="10556350" cy="7355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177" b="1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71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2"/>
          <p:cNvSpPr>
            <a:spLocks noGrp="1"/>
          </p:cNvSpPr>
          <p:nvPr>
            <p:ph type="pic" idx="1"/>
          </p:nvPr>
        </p:nvSpPr>
        <p:spPr>
          <a:xfrm>
            <a:off x="5834086" y="591609"/>
            <a:ext cx="5494313" cy="506283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177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3954" indent="0">
              <a:buNone/>
              <a:defRPr sz="2780"/>
            </a:lvl2pPr>
            <a:lvl3pPr marL="907908" indent="0">
              <a:buNone/>
              <a:defRPr sz="2383"/>
            </a:lvl3pPr>
            <a:lvl4pPr marL="1361862" indent="0">
              <a:buNone/>
              <a:defRPr sz="1986"/>
            </a:lvl4pPr>
            <a:lvl5pPr marL="1815816" indent="0">
              <a:buNone/>
              <a:defRPr sz="1986"/>
            </a:lvl5pPr>
            <a:lvl6pPr marL="2269769" indent="0">
              <a:buNone/>
              <a:defRPr sz="1986"/>
            </a:lvl6pPr>
            <a:lvl7pPr marL="2723723" indent="0">
              <a:buNone/>
              <a:defRPr sz="1986"/>
            </a:lvl7pPr>
            <a:lvl8pPr marL="3177677" indent="0">
              <a:buNone/>
              <a:defRPr sz="1986"/>
            </a:lvl8pPr>
            <a:lvl9pPr marL="3631631" indent="0">
              <a:buNone/>
              <a:defRPr sz="1986"/>
            </a:lvl9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987" y="1540933"/>
            <a:ext cx="4069293" cy="4157133"/>
          </a:xfrm>
          <a:prstGeom prst="rect">
            <a:avLst/>
          </a:prstGeom>
          <a:solidFill>
            <a:srgbClr val="FCF6D5"/>
          </a:solidFill>
        </p:spPr>
      </p:pic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764986" y="1540933"/>
            <a:ext cx="4069294" cy="4157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89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3954" indent="0">
              <a:buNone/>
              <a:defRPr sz="1390"/>
            </a:lvl2pPr>
            <a:lvl3pPr marL="907908" indent="0">
              <a:buNone/>
              <a:defRPr sz="1191"/>
            </a:lvl3pPr>
            <a:lvl4pPr marL="1361862" indent="0">
              <a:buNone/>
              <a:defRPr sz="993"/>
            </a:lvl4pPr>
            <a:lvl5pPr marL="1815816" indent="0">
              <a:buNone/>
              <a:defRPr sz="993"/>
            </a:lvl5pPr>
            <a:lvl6pPr marL="2269769" indent="0">
              <a:buNone/>
              <a:defRPr sz="993"/>
            </a:lvl6pPr>
            <a:lvl7pPr marL="2723723" indent="0">
              <a:buNone/>
              <a:defRPr sz="993"/>
            </a:lvl7pPr>
            <a:lvl8pPr marL="3177677" indent="0">
              <a:buNone/>
              <a:defRPr sz="993"/>
            </a:lvl8pPr>
            <a:lvl9pPr marL="3631631" indent="0">
              <a:buNone/>
              <a:defRPr sz="993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Titel 1"/>
          <p:cNvSpPr txBox="1">
            <a:spLocks/>
          </p:cNvSpPr>
          <p:nvPr userDrawn="1"/>
        </p:nvSpPr>
        <p:spPr>
          <a:xfrm>
            <a:off x="764987" y="591610"/>
            <a:ext cx="4069292" cy="949323"/>
          </a:xfrm>
          <a:prstGeom prst="rect">
            <a:avLst/>
          </a:prstGeom>
        </p:spPr>
        <p:txBody>
          <a:bodyPr vert="horz" lIns="90790" tIns="45395" rIns="90790" bIns="45395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2383" dirty="0">
                <a:solidFill>
                  <a:schemeClr val="bg1">
                    <a:lumMod val="75000"/>
                  </a:schemeClr>
                </a:solidFill>
              </a:rPr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6618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741938" y="1466850"/>
            <a:ext cx="10556352" cy="419735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546356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1701" y="1709740"/>
            <a:ext cx="10611669" cy="219339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574" b="1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1700" y="4038601"/>
            <a:ext cx="10611669" cy="1644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986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 marL="453954" indent="0">
              <a:buNone/>
              <a:defRPr sz="1986">
                <a:solidFill>
                  <a:schemeClr val="tx1">
                    <a:tint val="75000"/>
                  </a:schemeClr>
                </a:solidFill>
              </a:defRPr>
            </a:lvl2pPr>
            <a:lvl3pPr marL="907908" indent="0">
              <a:buNone/>
              <a:defRPr sz="1787">
                <a:solidFill>
                  <a:schemeClr val="tx1">
                    <a:tint val="75000"/>
                  </a:schemeClr>
                </a:solidFill>
              </a:defRPr>
            </a:lvl3pPr>
            <a:lvl4pPr marL="1361862" indent="0">
              <a:buNone/>
              <a:defRPr sz="1589">
                <a:solidFill>
                  <a:schemeClr val="tx1">
                    <a:tint val="75000"/>
                  </a:schemeClr>
                </a:solidFill>
              </a:defRPr>
            </a:lvl4pPr>
            <a:lvl5pPr marL="1815816" indent="0">
              <a:buNone/>
              <a:defRPr sz="1589">
                <a:solidFill>
                  <a:schemeClr val="tx1">
                    <a:tint val="75000"/>
                  </a:schemeClr>
                </a:solidFill>
              </a:defRPr>
            </a:lvl5pPr>
            <a:lvl6pPr marL="2269769" indent="0">
              <a:buNone/>
              <a:defRPr sz="1589">
                <a:solidFill>
                  <a:schemeClr val="tx1">
                    <a:tint val="75000"/>
                  </a:schemeClr>
                </a:solidFill>
              </a:defRPr>
            </a:lvl6pPr>
            <a:lvl7pPr marL="2723723" indent="0">
              <a:buNone/>
              <a:defRPr sz="1589">
                <a:solidFill>
                  <a:schemeClr val="tx1">
                    <a:tint val="75000"/>
                  </a:schemeClr>
                </a:solidFill>
              </a:defRPr>
            </a:lvl7pPr>
            <a:lvl8pPr marL="3177677" indent="0">
              <a:buNone/>
              <a:defRPr sz="1589">
                <a:solidFill>
                  <a:schemeClr val="tx1">
                    <a:tint val="75000"/>
                  </a:schemeClr>
                </a:solidFill>
              </a:defRPr>
            </a:lvl8pPr>
            <a:lvl9pPr marL="3631631" indent="0">
              <a:buNone/>
              <a:defRPr sz="15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33DE7E0-0D69-4F97-A38A-5241E2048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88" y="650966"/>
            <a:ext cx="3637581" cy="5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4988" y="1837355"/>
            <a:ext cx="4867343" cy="38306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half" idx="2"/>
          </p:nvPr>
        </p:nvSpPr>
        <p:spPr>
          <a:xfrm>
            <a:off x="6472977" y="1833373"/>
            <a:ext cx="4880478" cy="38346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41940" y="591611"/>
            <a:ext cx="10556350" cy="7355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177" b="1">
                <a:solidFill>
                  <a:schemeClr val="bg1">
                    <a:lumMod val="75000"/>
                  </a:schemeClr>
                </a:solidFill>
                <a:effectLst/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6695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64989" y="1865226"/>
            <a:ext cx="4900969" cy="823912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383" b="1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 marL="453954" indent="0">
              <a:buNone/>
              <a:defRPr sz="1986" b="1"/>
            </a:lvl2pPr>
            <a:lvl3pPr marL="907908" indent="0">
              <a:buNone/>
              <a:defRPr sz="1787" b="1"/>
            </a:lvl3pPr>
            <a:lvl4pPr marL="1361862" indent="0">
              <a:buNone/>
              <a:defRPr sz="1589" b="1"/>
            </a:lvl4pPr>
            <a:lvl5pPr marL="1815816" indent="0">
              <a:buNone/>
              <a:defRPr sz="1589" b="1"/>
            </a:lvl5pPr>
            <a:lvl6pPr marL="2269769" indent="0">
              <a:buNone/>
              <a:defRPr sz="1589" b="1"/>
            </a:lvl6pPr>
            <a:lvl7pPr marL="2723723" indent="0">
              <a:buNone/>
              <a:defRPr sz="1589" b="1"/>
            </a:lvl7pPr>
            <a:lvl8pPr marL="3177677" indent="0">
              <a:buNone/>
              <a:defRPr sz="1589" b="1"/>
            </a:lvl8pPr>
            <a:lvl9pPr marL="3631631" indent="0">
              <a:buNone/>
              <a:defRPr sz="158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idx="14"/>
          </p:nvPr>
        </p:nvSpPr>
        <p:spPr>
          <a:xfrm>
            <a:off x="6452487" y="1865226"/>
            <a:ext cx="4900969" cy="823912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383" b="1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 marL="453954" indent="0">
              <a:buNone/>
              <a:defRPr sz="1986" b="1"/>
            </a:lvl2pPr>
            <a:lvl3pPr marL="907908" indent="0">
              <a:buNone/>
              <a:defRPr sz="1787" b="1"/>
            </a:lvl3pPr>
            <a:lvl4pPr marL="1361862" indent="0">
              <a:buNone/>
              <a:defRPr sz="1589" b="1"/>
            </a:lvl4pPr>
            <a:lvl5pPr marL="1815816" indent="0">
              <a:buNone/>
              <a:defRPr sz="1589" b="1"/>
            </a:lvl5pPr>
            <a:lvl6pPr marL="2269769" indent="0">
              <a:buNone/>
              <a:defRPr sz="1589" b="1"/>
            </a:lvl6pPr>
            <a:lvl7pPr marL="2723723" indent="0">
              <a:buNone/>
              <a:defRPr sz="1589" b="1"/>
            </a:lvl7pPr>
            <a:lvl8pPr marL="3177677" indent="0">
              <a:buNone/>
              <a:defRPr sz="1589" b="1"/>
            </a:lvl8pPr>
            <a:lvl9pPr marL="3631631" indent="0">
              <a:buNone/>
              <a:defRPr sz="158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half" idx="15"/>
          </p:nvPr>
        </p:nvSpPr>
        <p:spPr>
          <a:xfrm>
            <a:off x="764988" y="2689138"/>
            <a:ext cx="4900969" cy="29788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6452485" y="2686042"/>
            <a:ext cx="4900970" cy="29819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741940" y="591611"/>
            <a:ext cx="10556350" cy="7355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177" b="1">
                <a:solidFill>
                  <a:schemeClr val="bg1">
                    <a:lumMod val="75000"/>
                  </a:schemeClr>
                </a:solidFill>
                <a:effectLst/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6585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1940" y="686497"/>
            <a:ext cx="10556350" cy="7355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986" b="1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741938" y="1820254"/>
            <a:ext cx="10556352" cy="4140599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78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764989" y="1879600"/>
            <a:ext cx="10571878" cy="377613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2383">
                <a:latin typeface="+mj-lt"/>
                <a:cs typeface="Arial" panose="020B0604020202020204" pitchFamily="34" charset="0"/>
              </a:defRPr>
            </a:lvl1pPr>
            <a:lvl2pPr>
              <a:defRPr sz="1986">
                <a:latin typeface="+mj-lt"/>
                <a:cs typeface="Arial" panose="020B0604020202020204" pitchFamily="34" charset="0"/>
              </a:defRPr>
            </a:lvl2pPr>
            <a:lvl3pPr>
              <a:defRPr sz="1787">
                <a:latin typeface="+mj-lt"/>
                <a:cs typeface="Arial" panose="020B0604020202020204" pitchFamily="34" charset="0"/>
              </a:defRPr>
            </a:lvl3pPr>
            <a:lvl4pPr>
              <a:defRPr sz="1589">
                <a:latin typeface="+mj-lt"/>
                <a:cs typeface="Arial" panose="020B0604020202020204" pitchFamily="34" charset="0"/>
              </a:defRPr>
            </a:lvl4pPr>
            <a:lvl5pPr>
              <a:defRPr sz="1589">
                <a:latin typeface="+mj-lt"/>
                <a:cs typeface="Arial" panose="020B0604020202020204" pitchFamily="34" charset="0"/>
              </a:defRPr>
            </a:lvl5pPr>
            <a:lvl6pPr>
              <a:defRPr sz="1986"/>
            </a:lvl6pPr>
            <a:lvl7pPr>
              <a:defRPr sz="1986"/>
            </a:lvl7pPr>
            <a:lvl8pPr>
              <a:defRPr sz="1986"/>
            </a:lvl8pPr>
            <a:lvl9pPr>
              <a:defRPr sz="1986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41940" y="591611"/>
            <a:ext cx="10556350" cy="7355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177" b="1">
                <a:effectLst/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2484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21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87" y="1540933"/>
            <a:ext cx="4069293" cy="4157133"/>
          </a:xfrm>
          <a:prstGeom prst="rect">
            <a:avLst/>
          </a:prstGeom>
          <a:solidFill>
            <a:srgbClr val="FCF6D5"/>
          </a:solidFill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64986" y="1540933"/>
            <a:ext cx="4069294" cy="4157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89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3954" indent="0">
              <a:buNone/>
              <a:defRPr sz="1390"/>
            </a:lvl2pPr>
            <a:lvl3pPr marL="907908" indent="0">
              <a:buNone/>
              <a:defRPr sz="1191"/>
            </a:lvl3pPr>
            <a:lvl4pPr marL="1361862" indent="0">
              <a:buNone/>
              <a:defRPr sz="993"/>
            </a:lvl4pPr>
            <a:lvl5pPr marL="1815816" indent="0">
              <a:buNone/>
              <a:defRPr sz="993"/>
            </a:lvl5pPr>
            <a:lvl6pPr marL="2269769" indent="0">
              <a:buNone/>
              <a:defRPr sz="993"/>
            </a:lvl6pPr>
            <a:lvl7pPr marL="2723723" indent="0">
              <a:buNone/>
              <a:defRPr sz="993"/>
            </a:lvl7pPr>
            <a:lvl8pPr marL="3177677" indent="0">
              <a:buNone/>
              <a:defRPr sz="993"/>
            </a:lvl8pPr>
            <a:lvl9pPr marL="3631631" indent="0">
              <a:buNone/>
              <a:defRPr sz="99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764987" y="591610"/>
            <a:ext cx="4069292" cy="9493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383" b="1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5850899" y="591610"/>
            <a:ext cx="5485969" cy="5062906"/>
          </a:xfrm>
          <a:prstGeom prst="rect">
            <a:avLst/>
          </a:prstGeom>
          <a:noFill/>
        </p:spPr>
        <p:txBody>
          <a:bodyPr/>
          <a:lstStyle>
            <a:lvl1pPr>
              <a:defRPr sz="3177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1pPr>
            <a:lvl2pPr>
              <a:defRPr sz="2780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2pPr>
            <a:lvl3pPr>
              <a:defRPr sz="2383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3pPr>
            <a:lvl4pPr>
              <a:defRPr sz="1986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4pPr>
            <a:lvl5pPr>
              <a:defRPr sz="1986">
                <a:solidFill>
                  <a:schemeClr val="bg1">
                    <a:lumMod val="75000"/>
                  </a:schemeClr>
                </a:solidFill>
                <a:latin typeface="+mj-lt"/>
                <a:cs typeface="Arial" panose="020B0604020202020204" pitchFamily="34" charset="0"/>
              </a:defRPr>
            </a:lvl5pPr>
            <a:lvl6pPr>
              <a:defRPr sz="1986"/>
            </a:lvl6pPr>
            <a:lvl7pPr>
              <a:defRPr sz="1986"/>
            </a:lvl7pPr>
            <a:lvl8pPr>
              <a:defRPr sz="1986"/>
            </a:lvl8pPr>
            <a:lvl9pPr>
              <a:defRPr sz="1986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644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193C6F"/>
            </a:gs>
            <a:gs pos="96000">
              <a:schemeClr val="accent5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6"/>
          <p:cNvSpPr>
            <a:spLocks noGrp="1"/>
          </p:cNvSpPr>
          <p:nvPr>
            <p:ph type="title"/>
          </p:nvPr>
        </p:nvSpPr>
        <p:spPr>
          <a:xfrm>
            <a:off x="1471131" y="1067857"/>
            <a:ext cx="98823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71131" y="2472613"/>
            <a:ext cx="9882324" cy="3181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A62B82F-110B-4A98-8956-8A08E4C7517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385" y="6139587"/>
            <a:ext cx="3688070" cy="53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6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74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37" r:id="rId13"/>
    <p:sldLayoutId id="2147483838" r:id="rId14"/>
    <p:sldLayoutId id="2147483839" r:id="rId15"/>
    <p:sldLayoutId id="2147483842" r:id="rId16"/>
  </p:sldLayoutIdLst>
  <p:hf sldNum="0" hdr="0" dt="0"/>
  <p:txStyles>
    <p:titleStyle>
      <a:lvl1pPr algn="l" defTabSz="907908" rtl="0" eaLnBrk="1" latinLnBrk="0" hangingPunct="1">
        <a:lnSpc>
          <a:spcPct val="90000"/>
        </a:lnSpc>
        <a:spcBef>
          <a:spcPct val="0"/>
        </a:spcBef>
        <a:buNone/>
        <a:defRPr sz="3177" b="1" kern="1200">
          <a:solidFill>
            <a:schemeClr val="bg1">
              <a:lumMod val="85000"/>
            </a:schemeClr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6977" indent="-226977" algn="l" defTabSz="90790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2383" kern="1200">
          <a:solidFill>
            <a:schemeClr val="bg1">
              <a:lumMod val="85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680931" indent="-226977" algn="l" defTabSz="90790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986" kern="1200">
          <a:solidFill>
            <a:schemeClr val="bg1">
              <a:lumMod val="85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34885" indent="-226977" algn="l" defTabSz="90790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7" kern="1200">
          <a:solidFill>
            <a:schemeClr val="bg1">
              <a:lumMod val="85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1588839" indent="-226977" algn="l" defTabSz="90790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589" kern="1200">
          <a:solidFill>
            <a:schemeClr val="bg1">
              <a:lumMod val="85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42792" indent="-226977" algn="l" defTabSz="90790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589" kern="1200">
          <a:solidFill>
            <a:schemeClr val="bg1">
              <a:lumMod val="85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2496746" indent="-226977" algn="l" defTabSz="90790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7" kern="1200">
          <a:solidFill>
            <a:schemeClr val="tx1"/>
          </a:solidFill>
          <a:latin typeface="+mn-lt"/>
          <a:ea typeface="+mn-ea"/>
          <a:cs typeface="+mn-cs"/>
        </a:defRPr>
      </a:lvl6pPr>
      <a:lvl7pPr marL="2950700" indent="-226977" algn="l" defTabSz="90790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7" kern="1200">
          <a:solidFill>
            <a:schemeClr val="tx1"/>
          </a:solidFill>
          <a:latin typeface="+mn-lt"/>
          <a:ea typeface="+mn-ea"/>
          <a:cs typeface="+mn-cs"/>
        </a:defRPr>
      </a:lvl7pPr>
      <a:lvl8pPr marL="3404654" indent="-226977" algn="l" defTabSz="90790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7" kern="1200">
          <a:solidFill>
            <a:schemeClr val="tx1"/>
          </a:solidFill>
          <a:latin typeface="+mn-lt"/>
          <a:ea typeface="+mn-ea"/>
          <a:cs typeface="+mn-cs"/>
        </a:defRPr>
      </a:lvl8pPr>
      <a:lvl9pPr marL="3858608" indent="-226977" algn="l" defTabSz="907908" rtl="0" eaLnBrk="1" latinLnBrk="0" hangingPunct="1">
        <a:lnSpc>
          <a:spcPct val="90000"/>
        </a:lnSpc>
        <a:spcBef>
          <a:spcPts val="496"/>
        </a:spcBef>
        <a:buFont typeface="Arial" panose="020B0604020202020204" pitchFamily="34" charset="0"/>
        <a:buChar char="•"/>
        <a:defRPr sz="1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07908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1pPr>
      <a:lvl2pPr marL="453954" algn="l" defTabSz="907908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2pPr>
      <a:lvl3pPr marL="907908" algn="l" defTabSz="907908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3pPr>
      <a:lvl4pPr marL="1361862" algn="l" defTabSz="907908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4pPr>
      <a:lvl5pPr marL="1815816" algn="l" defTabSz="907908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5pPr>
      <a:lvl6pPr marL="2269769" algn="l" defTabSz="907908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6pPr>
      <a:lvl7pPr marL="2723723" algn="l" defTabSz="907908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7pPr>
      <a:lvl8pPr marL="3177677" algn="l" defTabSz="907908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8pPr>
      <a:lvl9pPr marL="3631631" algn="l" defTabSz="907908" rtl="0" eaLnBrk="1" latinLnBrk="0" hangingPunct="1">
        <a:defRPr sz="1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tertitel 9">
            <a:extLst>
              <a:ext uri="{FF2B5EF4-FFF2-40B4-BE49-F238E27FC236}">
                <a16:creationId xmlns:a16="http://schemas.microsoft.com/office/drawing/2014/main" id="{B17EDA2A-AB49-4D53-8DF9-D3377E4D8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7494" y="4116880"/>
            <a:ext cx="7928526" cy="352718"/>
          </a:xfrm>
        </p:spPr>
        <p:txBody>
          <a:bodyPr/>
          <a:lstStyle/>
          <a:p>
            <a:r>
              <a:rPr lang="de-DE" dirty="0"/>
              <a:t>Aufbau (kompakt)</a:t>
            </a:r>
          </a:p>
        </p:txBody>
      </p:sp>
      <p:sp>
        <p:nvSpPr>
          <p:cNvPr id="15" name="Titel 14">
            <a:extLst>
              <a:ext uri="{FF2B5EF4-FFF2-40B4-BE49-F238E27FC236}">
                <a16:creationId xmlns:a16="http://schemas.microsoft.com/office/drawing/2014/main" id="{6BAB67DC-67E3-469A-B67B-9655EC494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7493" y="2791317"/>
            <a:ext cx="7928525" cy="1325563"/>
          </a:xfrm>
        </p:spPr>
        <p:txBody>
          <a:bodyPr/>
          <a:lstStyle/>
          <a:p>
            <a:r>
              <a:rPr lang="de-DE" dirty="0"/>
              <a:t>MS Excel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839E30A-DCCB-4BEB-8C23-0FFA040AB2D3}"/>
              </a:ext>
            </a:extLst>
          </p:cNvPr>
          <p:cNvSpPr txBox="1"/>
          <p:nvPr/>
        </p:nvSpPr>
        <p:spPr>
          <a:xfrm>
            <a:off x="3887493" y="5883791"/>
            <a:ext cx="3385558" cy="461665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r>
              <a:rPr lang="de-DE" sz="2400" dirty="0">
                <a:solidFill>
                  <a:schemeClr val="bg2">
                    <a:lumMod val="90000"/>
                  </a:schemeClr>
                </a:solidFill>
              </a:rPr>
              <a:t>Trainer: Frank Woltmann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C99DC4C-00BB-4EF6-B57F-168E143C3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99" y="2119985"/>
            <a:ext cx="2618030" cy="261803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75E42A64-F389-F8F8-DD19-DBA1CE38969C}"/>
              </a:ext>
            </a:extLst>
          </p:cNvPr>
          <p:cNvSpPr/>
          <p:nvPr/>
        </p:nvSpPr>
        <p:spPr>
          <a:xfrm rot="20703298">
            <a:off x="342245" y="813160"/>
            <a:ext cx="3929281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Ab Office 2021</a:t>
            </a:r>
            <a:br>
              <a:rPr lang="de-DE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de-DE" sz="2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und in Microsoft 365</a:t>
            </a:r>
          </a:p>
        </p:txBody>
      </p:sp>
    </p:spTree>
    <p:extLst>
      <p:ext uri="{BB962C8B-B14F-4D97-AF65-F5344CB8AC3E}">
        <p14:creationId xmlns:p14="http://schemas.microsoft.com/office/powerpoint/2010/main" val="341606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E95D5-24F2-4CBF-A4D8-7E06FA057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940" y="686497"/>
            <a:ext cx="10556350" cy="735541"/>
          </a:xfrm>
        </p:spPr>
        <p:txBody>
          <a:bodyPr>
            <a:normAutofit/>
          </a:bodyPr>
          <a:lstStyle/>
          <a:p>
            <a:r>
              <a:rPr lang="de-DE" sz="3177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621EC9-D130-4873-A734-0398893B0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Berechnungen mit verschachtelten Funktionen WENN, WENNS und ISTLEER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Weitere Funktionen: UND, ODER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Funktion XVERWEIS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Funktion WENNFEHLER</a:t>
            </a:r>
          </a:p>
          <a:p>
            <a:r>
              <a:rPr lang="de-DE" sz="2000" dirty="0"/>
              <a:t>Diagramme bearbeiten und formatieren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Tipps und Tricks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47AE293-D972-4C80-A28C-474F7F8A23D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642" y="6019483"/>
            <a:ext cx="766715" cy="76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46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A5860-279D-4707-94F2-3AFBBCD1B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940" y="686497"/>
            <a:ext cx="10556350" cy="735541"/>
          </a:xfrm>
        </p:spPr>
        <p:txBody>
          <a:bodyPr>
            <a:normAutofit/>
          </a:bodyPr>
          <a:lstStyle/>
          <a:p>
            <a:r>
              <a:rPr lang="de-DE" sz="3177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Regeln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540B1-8D7E-4D62-BCD4-72698D30D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Um eine störungsfreie Schulung zu gewährleisten, bitte ich Sie: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sich eine ruhige Umgebung zu suchen,</a:t>
            </a:r>
          </a:p>
          <a:p>
            <a:r>
              <a:rPr lang="de-DE" dirty="0"/>
              <a:t>das Telefon bzw. Smartphone aus- oder stummzuschalten</a:t>
            </a:r>
          </a:p>
          <a:p>
            <a:r>
              <a:rPr lang="de-DE" dirty="0"/>
              <a:t>und keine Nebentätigkeiten zu verrichten.</a:t>
            </a:r>
          </a:p>
          <a:p>
            <a:endParaRPr lang="de-DE" dirty="0"/>
          </a:p>
          <a:p>
            <a:endParaRPr lang="de-DE" dirty="0"/>
          </a:p>
          <a:p>
            <a:pPr marL="0" indent="0" algn="ctr">
              <a:buNone/>
            </a:pPr>
            <a:r>
              <a:rPr lang="de-DE" dirty="0"/>
              <a:t>Vielen Dank.</a:t>
            </a:r>
          </a:p>
        </p:txBody>
      </p:sp>
    </p:spTree>
    <p:extLst>
      <p:ext uri="{BB962C8B-B14F-4D97-AF65-F5344CB8AC3E}">
        <p14:creationId xmlns:p14="http://schemas.microsoft.com/office/powerpoint/2010/main" val="340872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A5860-279D-4707-94F2-3AFBBCD1B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940" y="686497"/>
            <a:ext cx="10556350" cy="735541"/>
          </a:xfrm>
        </p:spPr>
        <p:txBody>
          <a:bodyPr>
            <a:normAutofit/>
          </a:bodyPr>
          <a:lstStyle/>
          <a:p>
            <a:r>
              <a:rPr lang="de-DE" sz="3177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Pausenregelung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540B1-8D7E-4D62-BCD4-72698D30D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Zwei Pausen (jeweils 15 Minuten) </a:t>
            </a:r>
            <a:r>
              <a:rPr lang="de-DE" dirty="0" err="1"/>
              <a:t>ca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10:30 Uhr</a:t>
            </a:r>
          </a:p>
          <a:p>
            <a:r>
              <a:rPr lang="de-DE"/>
              <a:t>11:45 </a:t>
            </a:r>
            <a:r>
              <a:rPr lang="de-DE" dirty="0"/>
              <a:t>Uhr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oder nach Vereinbarung</a:t>
            </a:r>
          </a:p>
        </p:txBody>
      </p:sp>
    </p:spTree>
    <p:extLst>
      <p:ext uri="{BB962C8B-B14F-4D97-AF65-F5344CB8AC3E}">
        <p14:creationId xmlns:p14="http://schemas.microsoft.com/office/powerpoint/2010/main" val="332324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71727A-7C54-4599-AFB2-02607D39D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914" y="2916517"/>
            <a:ext cx="2438401" cy="12610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8000" dirty="0">
                <a:solidFill>
                  <a:srgbClr val="FFC000"/>
                </a:solidFill>
              </a:rPr>
              <a:t>?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7C8E492-EA1B-404D-AEF7-D8F58259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 &amp; Antworten</a:t>
            </a:r>
          </a:p>
        </p:txBody>
      </p:sp>
    </p:spTree>
    <p:extLst>
      <p:ext uri="{BB962C8B-B14F-4D97-AF65-F5344CB8AC3E}">
        <p14:creationId xmlns:p14="http://schemas.microsoft.com/office/powerpoint/2010/main" val="302006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3421765-E98B-4F48-AE98-78581A3BF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/>
              <a:t>Wenn Sie Fragen zu den hier genannten Themen haben, schreiben Sie einfach an: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>
                <a:solidFill>
                  <a:srgbClr val="FFC000"/>
                </a:solidFill>
              </a:rPr>
              <a:t>support@webinarcenter.de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Die kostenlose Nachbetreuung steht Ihnen (bis auf Weiteres) zeitlich </a:t>
            </a:r>
            <a:r>
              <a:rPr lang="de-DE"/>
              <a:t>unbegrenzt zur </a:t>
            </a:r>
            <a:r>
              <a:rPr lang="de-DE" dirty="0"/>
              <a:t>Verfügung.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6D8DE65-D323-44FA-A78F-3AAD3B33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Sie brauchen Hilfe?</a:t>
            </a:r>
          </a:p>
        </p:txBody>
      </p:sp>
    </p:spTree>
    <p:extLst>
      <p:ext uri="{BB962C8B-B14F-4D97-AF65-F5344CB8AC3E}">
        <p14:creationId xmlns:p14="http://schemas.microsoft.com/office/powerpoint/2010/main" val="204561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CC54A96-C0AD-476A-B719-A6F8D5A33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989" y="3182471"/>
            <a:ext cx="10571878" cy="24732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dirty="0">
                <a:solidFill>
                  <a:srgbClr val="FFC000"/>
                </a:solidFill>
              </a:rPr>
              <a:t>Bitte bewerten Sie das Webinar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3FF6FF-AE77-4562-A066-F1A39EB9C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Noch eine Bitte</a:t>
            </a:r>
          </a:p>
        </p:txBody>
      </p:sp>
    </p:spTree>
    <p:extLst>
      <p:ext uri="{BB962C8B-B14F-4D97-AF65-F5344CB8AC3E}">
        <p14:creationId xmlns:p14="http://schemas.microsoft.com/office/powerpoint/2010/main" val="141308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CC54A96-C0AD-476A-B719-A6F8D5A33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989" y="3182471"/>
            <a:ext cx="10571878" cy="24732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dirty="0">
                <a:solidFill>
                  <a:srgbClr val="FFC000"/>
                </a:solidFill>
              </a:rPr>
              <a:t>Vielen Dank für Ihre Teilnahme!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43FF6FF-AE77-4562-A066-F1A39EB9C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 guter Letzt</a:t>
            </a:r>
          </a:p>
        </p:txBody>
      </p:sp>
    </p:spTree>
    <p:extLst>
      <p:ext uri="{BB962C8B-B14F-4D97-AF65-F5344CB8AC3E}">
        <p14:creationId xmlns:p14="http://schemas.microsoft.com/office/powerpoint/2010/main" val="2873790050"/>
      </p:ext>
    </p:extLst>
  </p:cSld>
  <p:clrMapOvr>
    <a:masterClrMapping/>
  </p:clrMapOvr>
</p:sld>
</file>

<file path=ppt/theme/theme1.xml><?xml version="1.0" encoding="utf-8"?>
<a:theme xmlns:a="http://schemas.openxmlformats.org/drawingml/2006/main" name="WebCenter.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Sans WBC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c-camtasia.potx" id="{D0AD0AF5-CC63-4D39-9D57-ED0F81426B57}" vid="{21813F4E-4463-4312-8C35-7712CF4066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webinarcenter.de Kursfolie</Template>
  <TotalTime>0</TotalTime>
  <Words>160</Words>
  <Application>Microsoft Office PowerPoint</Application>
  <PresentationFormat>Breitbild</PresentationFormat>
  <Paragraphs>40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Open Sans</vt:lpstr>
      <vt:lpstr>WebCenter.de</vt:lpstr>
      <vt:lpstr>MS Excel</vt:lpstr>
      <vt:lpstr>Agenda</vt:lpstr>
      <vt:lpstr>Regeln</vt:lpstr>
      <vt:lpstr>Pausenregelung</vt:lpstr>
      <vt:lpstr>Fragen &amp; Antworten</vt:lpstr>
      <vt:lpstr>Sie brauchen Hilfe?</vt:lpstr>
      <vt:lpstr>Noch eine Bitte</vt:lpstr>
      <vt:lpstr>Zu guter Letzt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Woltmann</dc:creator>
  <cp:lastModifiedBy>Frank Woltmann</cp:lastModifiedBy>
  <cp:revision>512</cp:revision>
  <cp:lastPrinted>2018-10-08T17:45:36Z</cp:lastPrinted>
  <dcterms:created xsi:type="dcterms:W3CDTF">2016-02-15T13:50:14Z</dcterms:created>
  <dcterms:modified xsi:type="dcterms:W3CDTF">2023-09-18T17:01:57Z</dcterms:modified>
</cp:coreProperties>
</file>